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Fira Sans Extra Condensed Medium"/>
      <p:regular r:id="rId28"/>
      <p:bold r:id="rId29"/>
      <p:italic r:id="rId30"/>
      <p:boldItalic r:id="rId31"/>
    </p:embeddedFont>
    <p:embeddedFont>
      <p:font typeface="EB Garamond ExtraBold"/>
      <p:bold r:id="rId32"/>
      <p:boldItalic r:id="rId33"/>
    </p:embeddedFont>
    <p:embeddedFont>
      <p:font typeface="Montserrat ExtraBold"/>
      <p:bold r:id="rId34"/>
      <p:boldItalic r:id="rId35"/>
    </p:embeddedFont>
    <p:embeddedFont>
      <p:font typeface="PT Sans"/>
      <p:regular r:id="rId36"/>
      <p:bold r:id="rId37"/>
      <p:italic r:id="rId38"/>
      <p:boldItalic r:id="rId39"/>
    </p:embeddedFont>
    <p:embeddedFont>
      <p:font typeface="Barlow"/>
      <p:regular r:id="rId40"/>
      <p:bold r:id="rId41"/>
      <p:italic r:id="rId42"/>
      <p:boldItalic r:id="rId43"/>
    </p:embeddedFont>
    <p:embeddedFont>
      <p:font typeface="Open Sans"/>
      <p:regular r:id="rId44"/>
      <p:bold r:id="rId45"/>
      <p:italic r:id="rId46"/>
      <p:boldItalic r:id="rId47"/>
    </p:embeddedFont>
    <p:embeddedFont>
      <p:font typeface="Barlow Black"/>
      <p:bold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-regular.fntdata"/><Relationship Id="rId42" Type="http://schemas.openxmlformats.org/officeDocument/2006/relationships/font" Target="fonts/Barlow-italic.fntdata"/><Relationship Id="rId41" Type="http://schemas.openxmlformats.org/officeDocument/2006/relationships/font" Target="fonts/Barlow-bold.fntdata"/><Relationship Id="rId44" Type="http://schemas.openxmlformats.org/officeDocument/2006/relationships/font" Target="fonts/OpenSans-regular.fntdata"/><Relationship Id="rId43" Type="http://schemas.openxmlformats.org/officeDocument/2006/relationships/font" Target="fonts/Barlow-boldItalic.fntdata"/><Relationship Id="rId46" Type="http://schemas.openxmlformats.org/officeDocument/2006/relationships/font" Target="fonts/OpenSans-italic.fntdata"/><Relationship Id="rId45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BarlowBlack-bold.fntdata"/><Relationship Id="rId47" Type="http://schemas.openxmlformats.org/officeDocument/2006/relationships/font" Target="fonts/OpenSans-boldItalic.fntdata"/><Relationship Id="rId49" Type="http://schemas.openxmlformats.org/officeDocument/2006/relationships/font" Target="fonts/BarlowBlack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Medium-boldItalic.fntdata"/><Relationship Id="rId30" Type="http://schemas.openxmlformats.org/officeDocument/2006/relationships/font" Target="fonts/FiraSansExtraCondensedMedium-italic.fntdata"/><Relationship Id="rId33" Type="http://schemas.openxmlformats.org/officeDocument/2006/relationships/font" Target="fonts/EBGaramondExtraBold-boldItalic.fntdata"/><Relationship Id="rId32" Type="http://schemas.openxmlformats.org/officeDocument/2006/relationships/font" Target="fonts/EBGaramondExtraBold-bold.fntdata"/><Relationship Id="rId35" Type="http://schemas.openxmlformats.org/officeDocument/2006/relationships/font" Target="fonts/MontserratExtraBold-boldItalic.fntdata"/><Relationship Id="rId34" Type="http://schemas.openxmlformats.org/officeDocument/2006/relationships/font" Target="fonts/MontserratExtraBold-bold.fntdata"/><Relationship Id="rId37" Type="http://schemas.openxmlformats.org/officeDocument/2006/relationships/font" Target="fonts/PTSans-bold.fntdata"/><Relationship Id="rId36" Type="http://schemas.openxmlformats.org/officeDocument/2006/relationships/font" Target="fonts/PTSans-regular.fntdata"/><Relationship Id="rId39" Type="http://schemas.openxmlformats.org/officeDocument/2006/relationships/font" Target="fonts/PTSans-boldItalic.fntdata"/><Relationship Id="rId38" Type="http://schemas.openxmlformats.org/officeDocument/2006/relationships/font" Target="fonts/PTSans-italic.fntdata"/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aleway-boldItalic.fntdata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FiraSansExtraCondensedMedium-regular.fntdata"/><Relationship Id="rId27" Type="http://schemas.openxmlformats.org/officeDocument/2006/relationships/font" Target="fonts/Roboto-boldItalic.fntdata"/><Relationship Id="rId29" Type="http://schemas.openxmlformats.org/officeDocument/2006/relationships/font" Target="fonts/FiraSansExtraCondensedMedium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ff1d7cfc90_5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ff1d7cfc90_5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f1d7cfc90_5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f1d7cfc90_5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ff1d7cfc90_5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ff1d7cfc90_5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ff1d7cfc90_5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ff1d7cfc90_5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ff1d7cfc90_5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ff1d7cfc90_5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ff1d7cfc90_5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ff1d7cfc90_5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f1d7cfc90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f1d7cfc90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f1d7cfc90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ff1d7cfc90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ff1d7cfc90_5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ff1d7cfc90_5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ff1d7cfc90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ff1d7cfc90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f1d7cfc90_5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ff1d7cfc90_5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ff1d7cfc90_5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ff1d7cfc90_5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f1d7cfc90_5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f1d7cfc90_5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f1d7cfc90_5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ff1d7cfc90_5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1" Type="http://schemas.openxmlformats.org/officeDocument/2006/relationships/image" Target="../media/image4.png"/><Relationship Id="rId10" Type="http://schemas.openxmlformats.org/officeDocument/2006/relationships/image" Target="../media/image12.png"/><Relationship Id="rId9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14.png"/><Relationship Id="rId8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14.png"/><Relationship Id="rId8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7.png"/><Relationship Id="rId8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789" y="-921950"/>
            <a:ext cx="1958915" cy="20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991950" y="1108600"/>
            <a:ext cx="4528800" cy="26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991950" y="3735688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312105" y="-1976575"/>
            <a:ext cx="2694900" cy="293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500" y="-991950"/>
            <a:ext cx="1740449" cy="16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3000" y="-104625"/>
            <a:ext cx="1367199" cy="79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62724" y="246350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9950" y="-78451"/>
            <a:ext cx="1414851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5499" y="4718887"/>
            <a:ext cx="312299" cy="2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1"/>
          <p:cNvSpPr txBox="1"/>
          <p:nvPr>
            <p:ph hasCustomPrompt="1" type="title"/>
          </p:nvPr>
        </p:nvSpPr>
        <p:spPr>
          <a:xfrm>
            <a:off x="1284000" y="1288150"/>
            <a:ext cx="6576000" cy="15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" name="Google Shape;94;p11"/>
          <p:cNvSpPr txBox="1"/>
          <p:nvPr>
            <p:ph idx="1" type="subTitle"/>
          </p:nvPr>
        </p:nvSpPr>
        <p:spPr>
          <a:xfrm>
            <a:off x="1284000" y="2901800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95" name="Google Shape;9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699" y="4807862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2074" y="3320512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09700" y="4009723"/>
            <a:ext cx="2843700" cy="299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23277" y="3942623"/>
            <a:ext cx="2070651" cy="19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1177812" y="4038644"/>
            <a:ext cx="1261776" cy="152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3150150" y="-1428452"/>
            <a:ext cx="2843700" cy="299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8975" y="237687"/>
            <a:ext cx="1414851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02200" y="25001"/>
            <a:ext cx="880563" cy="8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-5400000">
            <a:off x="5622808" y="-45275"/>
            <a:ext cx="1283375" cy="95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56624" y="4014974"/>
            <a:ext cx="1835149" cy="23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63677" y="3752850"/>
            <a:ext cx="1634648" cy="15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97175" y="4604000"/>
            <a:ext cx="1367199" cy="796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hasCustomPrompt="1" idx="2" type="title"/>
          </p:nvPr>
        </p:nvSpPr>
        <p:spPr>
          <a:xfrm>
            <a:off x="1505400" y="154113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hasCustomPrompt="1" idx="3" type="title"/>
          </p:nvPr>
        </p:nvSpPr>
        <p:spPr>
          <a:xfrm>
            <a:off x="1505400" y="312694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/>
          <p:nvPr>
            <p:ph hasCustomPrompt="1" idx="4" type="title"/>
          </p:nvPr>
        </p:nvSpPr>
        <p:spPr>
          <a:xfrm>
            <a:off x="4204675" y="154113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/>
          <p:nvPr>
            <p:ph hasCustomPrompt="1" idx="5" type="title"/>
          </p:nvPr>
        </p:nvSpPr>
        <p:spPr>
          <a:xfrm>
            <a:off x="4204675" y="312694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/>
          <p:nvPr>
            <p:ph hasCustomPrompt="1" idx="6" type="title"/>
          </p:nvPr>
        </p:nvSpPr>
        <p:spPr>
          <a:xfrm>
            <a:off x="6903950" y="154113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/>
          <p:nvPr>
            <p:ph hasCustomPrompt="1" idx="7" type="title"/>
          </p:nvPr>
        </p:nvSpPr>
        <p:spPr>
          <a:xfrm>
            <a:off x="6903950" y="312694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/>
          <p:nvPr>
            <p:ph idx="1" type="subTitle"/>
          </p:nvPr>
        </p:nvSpPr>
        <p:spPr>
          <a:xfrm>
            <a:off x="720000" y="19886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8" name="Google Shape;118;p13"/>
          <p:cNvSpPr txBox="1"/>
          <p:nvPr>
            <p:ph idx="8" type="subTitle"/>
          </p:nvPr>
        </p:nvSpPr>
        <p:spPr>
          <a:xfrm>
            <a:off x="3419275" y="19886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9" name="Google Shape;119;p13"/>
          <p:cNvSpPr txBox="1"/>
          <p:nvPr>
            <p:ph idx="9" type="subTitle"/>
          </p:nvPr>
        </p:nvSpPr>
        <p:spPr>
          <a:xfrm>
            <a:off x="6118550" y="19886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0" name="Google Shape;120;p13"/>
          <p:cNvSpPr txBox="1"/>
          <p:nvPr>
            <p:ph idx="13" type="subTitle"/>
          </p:nvPr>
        </p:nvSpPr>
        <p:spPr>
          <a:xfrm>
            <a:off x="720000" y="357455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1" name="Google Shape;121;p13"/>
          <p:cNvSpPr txBox="1"/>
          <p:nvPr>
            <p:ph idx="14" type="subTitle"/>
          </p:nvPr>
        </p:nvSpPr>
        <p:spPr>
          <a:xfrm>
            <a:off x="3419275" y="357455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2" name="Google Shape;122;p13"/>
          <p:cNvSpPr txBox="1"/>
          <p:nvPr>
            <p:ph idx="15" type="subTitle"/>
          </p:nvPr>
        </p:nvSpPr>
        <p:spPr>
          <a:xfrm>
            <a:off x="6118550" y="357455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23" name="Google Shape;12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549" y="4729900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723677" y="-461462"/>
            <a:ext cx="1958915" cy="20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878886" y="3016538"/>
            <a:ext cx="1958915" cy="20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37850" y="3574550"/>
            <a:ext cx="1740449" cy="16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925" y="4542450"/>
            <a:ext cx="1367199" cy="79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95700" y="677899"/>
            <a:ext cx="1414851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471864" y="4121138"/>
            <a:ext cx="1958915" cy="20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38650" y="4121150"/>
            <a:ext cx="2385275" cy="22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92850" y="4132606"/>
            <a:ext cx="1261776" cy="1521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" name="Google Shape;135;p14"/>
          <p:cNvSpPr txBox="1"/>
          <p:nvPr>
            <p:ph idx="1" type="subTitle"/>
          </p:nvPr>
        </p:nvSpPr>
        <p:spPr>
          <a:xfrm>
            <a:off x="937625" y="2228935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" name="Google Shape;136;p14"/>
          <p:cNvSpPr txBox="1"/>
          <p:nvPr>
            <p:ph idx="2" type="subTitle"/>
          </p:nvPr>
        </p:nvSpPr>
        <p:spPr>
          <a:xfrm>
            <a:off x="3484347" y="2228935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14"/>
          <p:cNvSpPr txBox="1"/>
          <p:nvPr>
            <p:ph idx="3" type="subTitle"/>
          </p:nvPr>
        </p:nvSpPr>
        <p:spPr>
          <a:xfrm>
            <a:off x="6031075" y="2228935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14"/>
          <p:cNvSpPr txBox="1"/>
          <p:nvPr>
            <p:ph idx="4" type="subTitle"/>
          </p:nvPr>
        </p:nvSpPr>
        <p:spPr>
          <a:xfrm>
            <a:off x="937625" y="1717720"/>
            <a:ext cx="2175300" cy="49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9" name="Google Shape;139;p14"/>
          <p:cNvSpPr txBox="1"/>
          <p:nvPr>
            <p:ph idx="5" type="subTitle"/>
          </p:nvPr>
        </p:nvSpPr>
        <p:spPr>
          <a:xfrm>
            <a:off x="3484350" y="1717720"/>
            <a:ext cx="2175300" cy="49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idx="6" type="subTitle"/>
          </p:nvPr>
        </p:nvSpPr>
        <p:spPr>
          <a:xfrm>
            <a:off x="6031075" y="1717720"/>
            <a:ext cx="2175300" cy="49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045923" y="3172314"/>
            <a:ext cx="2911548" cy="307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-163936" y="3962991"/>
            <a:ext cx="944980" cy="148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549" y="4802425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4349" y="3963000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9625" y="4115400"/>
            <a:ext cx="2064374" cy="268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63075" y="4469662"/>
            <a:ext cx="1414851" cy="4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0" name="Google Shape;150;p15"/>
          <p:cNvSpPr txBox="1"/>
          <p:nvPr>
            <p:ph idx="1" type="subTitle"/>
          </p:nvPr>
        </p:nvSpPr>
        <p:spPr>
          <a:xfrm>
            <a:off x="1193050" y="1810050"/>
            <a:ext cx="2811000" cy="11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1" name="Google Shape;151;p15"/>
          <p:cNvSpPr txBox="1"/>
          <p:nvPr>
            <p:ph idx="2" type="subTitle"/>
          </p:nvPr>
        </p:nvSpPr>
        <p:spPr>
          <a:xfrm>
            <a:off x="5139938" y="1810050"/>
            <a:ext cx="2811000" cy="11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2" name="Google Shape;152;p15"/>
          <p:cNvSpPr txBox="1"/>
          <p:nvPr>
            <p:ph idx="3" type="subTitle"/>
          </p:nvPr>
        </p:nvSpPr>
        <p:spPr>
          <a:xfrm>
            <a:off x="1193063" y="3348724"/>
            <a:ext cx="2811000" cy="11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3" name="Google Shape;153;p15"/>
          <p:cNvSpPr txBox="1"/>
          <p:nvPr>
            <p:ph idx="4" type="subTitle"/>
          </p:nvPr>
        </p:nvSpPr>
        <p:spPr>
          <a:xfrm>
            <a:off x="5139938" y="3348724"/>
            <a:ext cx="2811000" cy="11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" name="Google Shape;154;p15"/>
          <p:cNvSpPr txBox="1"/>
          <p:nvPr>
            <p:ph idx="5" type="subTitle"/>
          </p:nvPr>
        </p:nvSpPr>
        <p:spPr>
          <a:xfrm>
            <a:off x="1193054" y="1139913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5" name="Google Shape;155;p15"/>
          <p:cNvSpPr txBox="1"/>
          <p:nvPr>
            <p:ph idx="6" type="subTitle"/>
          </p:nvPr>
        </p:nvSpPr>
        <p:spPr>
          <a:xfrm>
            <a:off x="1193066" y="2678609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6" name="Google Shape;156;p15"/>
          <p:cNvSpPr txBox="1"/>
          <p:nvPr>
            <p:ph idx="7" type="subTitle"/>
          </p:nvPr>
        </p:nvSpPr>
        <p:spPr>
          <a:xfrm>
            <a:off x="5139904" y="1139913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7" name="Google Shape;157;p15"/>
          <p:cNvSpPr txBox="1"/>
          <p:nvPr>
            <p:ph idx="8" type="subTitle"/>
          </p:nvPr>
        </p:nvSpPr>
        <p:spPr>
          <a:xfrm>
            <a:off x="5139916" y="2678609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58" name="Google Shape;1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50950" y="2619175"/>
            <a:ext cx="1948573" cy="212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404674" y="3881778"/>
            <a:ext cx="1239049" cy="11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4875" y="1810050"/>
            <a:ext cx="2012839" cy="212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8163348" y="2356668"/>
            <a:ext cx="653293" cy="1029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8222037" y="3218830"/>
            <a:ext cx="1261776" cy="152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96774" y="1723725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0100" y="4547974"/>
            <a:ext cx="1414851" cy="4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8" name="Google Shape;168;p16"/>
          <p:cNvSpPr txBox="1"/>
          <p:nvPr>
            <p:ph idx="1" type="subTitle"/>
          </p:nvPr>
        </p:nvSpPr>
        <p:spPr>
          <a:xfrm>
            <a:off x="723900" y="174023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16"/>
          <p:cNvSpPr txBox="1"/>
          <p:nvPr>
            <p:ph idx="2" type="subTitle"/>
          </p:nvPr>
        </p:nvSpPr>
        <p:spPr>
          <a:xfrm>
            <a:off x="3577144" y="174024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0" name="Google Shape;170;p16"/>
          <p:cNvSpPr txBox="1"/>
          <p:nvPr>
            <p:ph idx="3" type="subTitle"/>
          </p:nvPr>
        </p:nvSpPr>
        <p:spPr>
          <a:xfrm>
            <a:off x="723900" y="3438642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16"/>
          <p:cNvSpPr txBox="1"/>
          <p:nvPr>
            <p:ph idx="4" type="subTitle"/>
          </p:nvPr>
        </p:nvSpPr>
        <p:spPr>
          <a:xfrm>
            <a:off x="3577144" y="3438642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2" name="Google Shape;172;p16"/>
          <p:cNvSpPr txBox="1"/>
          <p:nvPr>
            <p:ph idx="5" type="subTitle"/>
          </p:nvPr>
        </p:nvSpPr>
        <p:spPr>
          <a:xfrm>
            <a:off x="6430388" y="174024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3" name="Google Shape;173;p16"/>
          <p:cNvSpPr txBox="1"/>
          <p:nvPr>
            <p:ph idx="6" type="subTitle"/>
          </p:nvPr>
        </p:nvSpPr>
        <p:spPr>
          <a:xfrm>
            <a:off x="6430388" y="3438642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4" name="Google Shape;174;p16"/>
          <p:cNvSpPr txBox="1"/>
          <p:nvPr>
            <p:ph idx="7" type="subTitle"/>
          </p:nvPr>
        </p:nvSpPr>
        <p:spPr>
          <a:xfrm>
            <a:off x="723900" y="1110407"/>
            <a:ext cx="1984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5" name="Google Shape;175;p16"/>
          <p:cNvSpPr txBox="1"/>
          <p:nvPr>
            <p:ph idx="8" type="subTitle"/>
          </p:nvPr>
        </p:nvSpPr>
        <p:spPr>
          <a:xfrm>
            <a:off x="3577144" y="1110416"/>
            <a:ext cx="1984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6" name="Google Shape;176;p16"/>
          <p:cNvSpPr txBox="1"/>
          <p:nvPr>
            <p:ph idx="9" type="subTitle"/>
          </p:nvPr>
        </p:nvSpPr>
        <p:spPr>
          <a:xfrm>
            <a:off x="6430388" y="1110416"/>
            <a:ext cx="1984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7" name="Google Shape;177;p16"/>
          <p:cNvSpPr txBox="1"/>
          <p:nvPr>
            <p:ph idx="13" type="subTitle"/>
          </p:nvPr>
        </p:nvSpPr>
        <p:spPr>
          <a:xfrm>
            <a:off x="723900" y="2805695"/>
            <a:ext cx="19860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8" name="Google Shape;178;p16"/>
          <p:cNvSpPr txBox="1"/>
          <p:nvPr>
            <p:ph idx="14" type="subTitle"/>
          </p:nvPr>
        </p:nvSpPr>
        <p:spPr>
          <a:xfrm>
            <a:off x="3577144" y="2805695"/>
            <a:ext cx="1984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9" name="Google Shape;179;p16"/>
          <p:cNvSpPr txBox="1"/>
          <p:nvPr>
            <p:ph idx="15" type="subTitle"/>
          </p:nvPr>
        </p:nvSpPr>
        <p:spPr>
          <a:xfrm>
            <a:off x="6430388" y="2805695"/>
            <a:ext cx="1984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80" name="Google Shape;1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151373" y="3731628"/>
            <a:ext cx="2176429" cy="2224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38975" y="3148175"/>
            <a:ext cx="2148521" cy="2015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089629" y="-414960"/>
            <a:ext cx="2243423" cy="229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119036" y="190350"/>
            <a:ext cx="1456250" cy="108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90999" y="1928675"/>
            <a:ext cx="312299" cy="2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88" name="Google Shape;1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067674" y="1760302"/>
            <a:ext cx="2696506" cy="284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4686" y="2492566"/>
            <a:ext cx="875183" cy="137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324" y="2102600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21827" y="1017725"/>
            <a:ext cx="1634648" cy="15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222700" y="4526473"/>
            <a:ext cx="2843700" cy="299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7122187" y="4545469"/>
            <a:ext cx="1261776" cy="152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21586" y="4362675"/>
            <a:ext cx="1802665" cy="169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98" name="Google Shape;1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937598" y="1727698"/>
            <a:ext cx="2657598" cy="280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325903" y="3783275"/>
            <a:ext cx="1390625" cy="46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804640" y="4562335"/>
            <a:ext cx="2657598" cy="280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064102" y="3995772"/>
            <a:ext cx="2174448" cy="229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8798446" y="3915092"/>
            <a:ext cx="705745" cy="1112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05099" y="3771275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417302" y="1311148"/>
            <a:ext cx="2070651" cy="194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8" name="Google Shape;208;p19"/>
          <p:cNvSpPr txBox="1"/>
          <p:nvPr>
            <p:ph idx="1" type="body"/>
          </p:nvPr>
        </p:nvSpPr>
        <p:spPr>
          <a:xfrm>
            <a:off x="720000" y="1215751"/>
            <a:ext cx="77040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209" name="Google Shape;2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392300" y="3263723"/>
            <a:ext cx="2843700" cy="299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924" y="4006637"/>
            <a:ext cx="312299" cy="2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0"/>
          <p:cNvSpPr txBox="1"/>
          <p:nvPr>
            <p:ph hasCustomPrompt="1" type="title"/>
          </p:nvPr>
        </p:nvSpPr>
        <p:spPr>
          <a:xfrm>
            <a:off x="798388" y="2783421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20"/>
          <p:cNvSpPr txBox="1"/>
          <p:nvPr>
            <p:ph idx="1" type="subTitle"/>
          </p:nvPr>
        </p:nvSpPr>
        <p:spPr>
          <a:xfrm>
            <a:off x="798388" y="3558065"/>
            <a:ext cx="34926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5" name="Google Shape;215;p20"/>
          <p:cNvSpPr txBox="1"/>
          <p:nvPr>
            <p:ph hasCustomPrompt="1" idx="2" type="title"/>
          </p:nvPr>
        </p:nvSpPr>
        <p:spPr>
          <a:xfrm>
            <a:off x="2825700" y="107243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20"/>
          <p:cNvSpPr txBox="1"/>
          <p:nvPr>
            <p:ph idx="3" type="subTitle"/>
          </p:nvPr>
        </p:nvSpPr>
        <p:spPr>
          <a:xfrm>
            <a:off x="2825700" y="1847373"/>
            <a:ext cx="34926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7" name="Google Shape;217;p20"/>
          <p:cNvSpPr txBox="1"/>
          <p:nvPr>
            <p:ph hasCustomPrompt="1" idx="4" type="title"/>
          </p:nvPr>
        </p:nvSpPr>
        <p:spPr>
          <a:xfrm>
            <a:off x="4853013" y="2783421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20"/>
          <p:cNvSpPr txBox="1"/>
          <p:nvPr>
            <p:ph idx="5" type="subTitle"/>
          </p:nvPr>
        </p:nvSpPr>
        <p:spPr>
          <a:xfrm>
            <a:off x="4853013" y="3558065"/>
            <a:ext cx="34926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219" name="Google Shape;2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35262" y="-362156"/>
            <a:ext cx="1261776" cy="152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1174" y="3107425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1047225" y="151423"/>
            <a:ext cx="2843700" cy="299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375" y="1166225"/>
            <a:ext cx="1303599" cy="12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749875" y="-1755077"/>
            <a:ext cx="2843700" cy="299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1975" y="-514050"/>
            <a:ext cx="1303599" cy="12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3451" y="229027"/>
            <a:ext cx="2696506" cy="284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937758" y="1953125"/>
            <a:ext cx="1283375" cy="95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7881787" y="961310"/>
            <a:ext cx="875183" cy="137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399" y="1072425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823300" y="3964373"/>
            <a:ext cx="2843700" cy="299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1011" y="4570613"/>
            <a:ext cx="1802665" cy="169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874014" y="3892538"/>
            <a:ext cx="1958915" cy="20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3818575" y="2509150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3818575" y="1640150"/>
            <a:ext cx="12357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/>
          <p:nvPr>
            <p:ph idx="3" type="pic"/>
          </p:nvPr>
        </p:nvSpPr>
        <p:spPr>
          <a:xfrm>
            <a:off x="713225" y="539500"/>
            <a:ext cx="2760600" cy="4064400"/>
          </a:xfrm>
          <a:prstGeom prst="rect">
            <a:avLst/>
          </a:prstGeom>
          <a:noFill/>
          <a:ln>
            <a:noFill/>
          </a:ln>
        </p:spPr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6550" y="4133850"/>
            <a:ext cx="2385275" cy="22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0024" y="4666400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7650" y="-490606"/>
            <a:ext cx="1488475" cy="1374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1"/>
          <p:cNvSpPr txBox="1"/>
          <p:nvPr>
            <p:ph type="title"/>
          </p:nvPr>
        </p:nvSpPr>
        <p:spPr>
          <a:xfrm>
            <a:off x="2347938" y="843450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4" name="Google Shape;234;p21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5" name="Google Shape;235;p21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6" name="Google Shape;23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-950136" y="1841462"/>
            <a:ext cx="2333949" cy="246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495625" y="2170250"/>
            <a:ext cx="1441224" cy="13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7191550" y="3104548"/>
            <a:ext cx="2843700" cy="299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5400000">
            <a:off x="8085137" y="4366099"/>
            <a:ext cx="1414851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620736" y="394637"/>
            <a:ext cx="2333949" cy="246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357427" y="-115277"/>
            <a:ext cx="2070651" cy="19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54674" y="2855987"/>
            <a:ext cx="312299" cy="2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27203" y="2678600"/>
            <a:ext cx="1948573" cy="212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7690451" y="3941203"/>
            <a:ext cx="1239049" cy="11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704847" y="1007525"/>
            <a:ext cx="1948573" cy="212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-174375" y="2959124"/>
            <a:ext cx="1414851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1124" y="203437"/>
            <a:ext cx="312299" cy="2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720000" y="1215751"/>
            <a:ext cx="77040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32" name="Google Shape;3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696" y="-174400"/>
            <a:ext cx="2505850" cy="2642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0150" y="-1"/>
            <a:ext cx="1414851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074" y="887825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4799" y="4147800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105280" y="3239110"/>
            <a:ext cx="2505852" cy="2729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750" y="3821537"/>
            <a:ext cx="993074" cy="15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4923124" y="2475936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2" type="subTitle"/>
          </p:nvPr>
        </p:nvSpPr>
        <p:spPr>
          <a:xfrm>
            <a:off x="1715250" y="2475936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3" type="subTitle"/>
          </p:nvPr>
        </p:nvSpPr>
        <p:spPr>
          <a:xfrm>
            <a:off x="1715263" y="1985247"/>
            <a:ext cx="25056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4" type="subTitle"/>
          </p:nvPr>
        </p:nvSpPr>
        <p:spPr>
          <a:xfrm>
            <a:off x="4923138" y="1985247"/>
            <a:ext cx="25056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45" name="Google Shape;4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8324" y="3210050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1200" y="4604000"/>
            <a:ext cx="1367199" cy="79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24" y="3421800"/>
            <a:ext cx="312299" cy="2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1" name="Google Shape;5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634150" y="325223"/>
            <a:ext cx="2843700" cy="299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5" y="937329"/>
            <a:ext cx="1261801" cy="1165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12700" y="1480562"/>
            <a:ext cx="1414851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-203688" y="2322744"/>
            <a:ext cx="1261776" cy="152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2101" y="1356889"/>
            <a:ext cx="2696506" cy="284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8240437" y="2089173"/>
            <a:ext cx="875183" cy="137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8370337" y="3133819"/>
            <a:ext cx="1261776" cy="152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21874" y="4115137"/>
            <a:ext cx="312299" cy="2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 txBox="1"/>
          <p:nvPr>
            <p:ph type="title"/>
          </p:nvPr>
        </p:nvSpPr>
        <p:spPr>
          <a:xfrm>
            <a:off x="811975" y="115077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" type="subTitle"/>
          </p:nvPr>
        </p:nvSpPr>
        <p:spPr>
          <a:xfrm>
            <a:off x="811975" y="1866025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63" name="Google Shape;63;p7"/>
          <p:cNvSpPr/>
          <p:nvPr>
            <p:ph idx="2" type="pic"/>
          </p:nvPr>
        </p:nvSpPr>
        <p:spPr>
          <a:xfrm>
            <a:off x="5346000" y="539500"/>
            <a:ext cx="3084900" cy="4064400"/>
          </a:xfrm>
          <a:prstGeom prst="rect">
            <a:avLst/>
          </a:prstGeom>
          <a:noFill/>
          <a:ln>
            <a:noFill/>
          </a:ln>
        </p:spPr>
      </p:sp>
      <p:pic>
        <p:nvPicPr>
          <p:cNvPr id="64" name="Google Shape;6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624" y="327750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5164" y="3728250"/>
            <a:ext cx="1941424" cy="25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624" y="4618725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197426" y="-1602175"/>
            <a:ext cx="1941424" cy="25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0775" y="633600"/>
            <a:ext cx="1740449" cy="16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72" name="Google Shape;7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4825" y="2350773"/>
            <a:ext cx="2843700" cy="299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9325" y="1817479"/>
            <a:ext cx="1261801" cy="1165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6275" y="3506112"/>
            <a:ext cx="1414851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7299" y="183075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-539499" y="-50575"/>
            <a:ext cx="1941424" cy="25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81" name="Google Shape;8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188025" y="2266423"/>
            <a:ext cx="2843700" cy="299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00" y="3824604"/>
            <a:ext cx="1261801" cy="1165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73600" y="3348812"/>
            <a:ext cx="1414851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-193588" y="1519031"/>
            <a:ext cx="1261776" cy="152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5651" y="-391361"/>
            <a:ext cx="2696506" cy="284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8143987" y="340923"/>
            <a:ext cx="875183" cy="137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b="1" sz="3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9137" y="1427875"/>
            <a:ext cx="3059738" cy="322675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4"/>
          <p:cNvSpPr txBox="1"/>
          <p:nvPr>
            <p:ph type="ctrTitle"/>
          </p:nvPr>
        </p:nvSpPr>
        <p:spPr>
          <a:xfrm>
            <a:off x="139975" y="2430025"/>
            <a:ext cx="7010400" cy="16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000">
              <a:solidFill>
                <a:srgbClr val="000000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50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50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50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40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40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400">
                <a:latin typeface="EB Garamond ExtraBold"/>
                <a:ea typeface="EB Garamond ExtraBold"/>
                <a:cs typeface="EB Garamond ExtraBold"/>
                <a:sym typeface="EB Garamond ExtraBold"/>
              </a:rPr>
              <a:t>MOBILE APPLICATION FOR THE ARCHIVAL AND </a:t>
            </a:r>
            <a:r>
              <a:rPr b="0" lang="en" sz="3400">
                <a:latin typeface="EB Garamond ExtraBold"/>
                <a:ea typeface="EB Garamond ExtraBold"/>
                <a:cs typeface="EB Garamond ExtraBold"/>
                <a:sym typeface="EB Garamond ExtraBold"/>
              </a:rPr>
              <a:t>RETRIEVAL</a:t>
            </a:r>
            <a:r>
              <a:rPr b="0" lang="en" sz="3400">
                <a:latin typeface="EB Garamond ExtraBold"/>
                <a:ea typeface="EB Garamond ExtraBold"/>
                <a:cs typeface="EB Garamond ExtraBold"/>
                <a:sym typeface="EB Garamond ExtraBold"/>
              </a:rPr>
              <a:t> MISSING OBJECT</a:t>
            </a:r>
            <a:endParaRPr b="0" sz="340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500"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pic>
        <p:nvPicPr>
          <p:cNvPr id="258" name="Google Shape;2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86" y="246350"/>
            <a:ext cx="1456250" cy="108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124" y="615100"/>
            <a:ext cx="312299" cy="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2186" y="154975"/>
            <a:ext cx="1802665" cy="169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2625" y="1399544"/>
            <a:ext cx="1261776" cy="152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02525" y="3130699"/>
            <a:ext cx="1414851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13550" y="3349475"/>
            <a:ext cx="2064374" cy="268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32575" y="4038937"/>
            <a:ext cx="993074" cy="15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62137" y="3130701"/>
            <a:ext cx="1367201" cy="128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3836" y="-124462"/>
            <a:ext cx="1802665" cy="169087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4"/>
          <p:cNvSpPr txBox="1"/>
          <p:nvPr/>
        </p:nvSpPr>
        <p:spPr>
          <a:xfrm>
            <a:off x="2145175" y="233288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24</a:t>
            </a:r>
            <a:endParaRPr/>
          </a:p>
        </p:txBody>
      </p:sp>
      <p:sp>
        <p:nvSpPr>
          <p:cNvPr id="268" name="Google Shape;268;p24"/>
          <p:cNvSpPr txBox="1"/>
          <p:nvPr/>
        </p:nvSpPr>
        <p:spPr>
          <a:xfrm>
            <a:off x="492600" y="3801213"/>
            <a:ext cx="630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REQUIREMENT GATHERING</a:t>
            </a:r>
            <a:endParaRPr sz="2800">
              <a:solidFill>
                <a:schemeClr val="accent2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s response chart. Question title: How satisfied are you with the current methods for finding lost items?&#10;. Number of responses: 51 responses." id="373" name="Google Shape;373;p33" title="How satisfied are you with the current methods for finding lost items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9000"/>
            <a:ext cx="8839204" cy="3720407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3"/>
          <p:cNvSpPr txBox="1"/>
          <p:nvPr>
            <p:ph idx="4294967295" type="title"/>
          </p:nvPr>
        </p:nvSpPr>
        <p:spPr>
          <a:xfrm>
            <a:off x="1347225" y="184725"/>
            <a:ext cx="467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</a:rPr>
              <a:t>Surveys</a:t>
            </a:r>
            <a:endParaRPr sz="4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s response chart. Question title: Imagine a mobile app that allows you to take a picture of a lost item and then searches a database of lost items for potential matches. How likely would you be to use such an app?&#10;. Number of responses: 50 responses." id="379" name="Google Shape;379;p34" title="Imagine a mobile app that allows you to take a picture of a lost item and then searches a database of lost items for potential matches. How likely would you be to use such an app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75" y="987900"/>
            <a:ext cx="8839204" cy="400958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4"/>
          <p:cNvSpPr txBox="1"/>
          <p:nvPr>
            <p:ph idx="4294967295" type="title"/>
          </p:nvPr>
        </p:nvSpPr>
        <p:spPr>
          <a:xfrm>
            <a:off x="1347225" y="184725"/>
            <a:ext cx="467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</a:rPr>
              <a:t>Surveys</a:t>
            </a:r>
            <a:endParaRPr sz="4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s response chart. Question title: What features would be most important to you in a lost item retrieval app? (Select all that apply)&#10;. Number of responses: 50 responses." id="385" name="Google Shape;385;p35" title="What features would be most important to you in a lost item retrieval app? (Select all that apply)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5" y="939700"/>
            <a:ext cx="8839204" cy="420380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5"/>
          <p:cNvSpPr txBox="1"/>
          <p:nvPr>
            <p:ph idx="4294967295" type="title"/>
          </p:nvPr>
        </p:nvSpPr>
        <p:spPr>
          <a:xfrm>
            <a:off x="1347225" y="184725"/>
            <a:ext cx="467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</a:rPr>
              <a:t>Surveys</a:t>
            </a:r>
            <a:endParaRPr sz="4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5843" r="25843" t="0"/>
          <a:stretch/>
        </p:blipFill>
        <p:spPr>
          <a:xfrm>
            <a:off x="5437400" y="78325"/>
            <a:ext cx="3706599" cy="50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6"/>
          <p:cNvSpPr txBox="1"/>
          <p:nvPr/>
        </p:nvSpPr>
        <p:spPr>
          <a:xfrm>
            <a:off x="0" y="1513100"/>
            <a:ext cx="52218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Light"/>
              <a:buChar char="●"/>
            </a:pPr>
            <a:r>
              <a:rPr b="1" lang="en" sz="2000">
                <a:solidFill>
                  <a:schemeClr val="lt1"/>
                </a:solidFill>
              </a:rPr>
              <a:t>Focus on Development Considerations</a:t>
            </a:r>
            <a:endParaRPr b="1"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Light"/>
              <a:buChar char="●"/>
            </a:pPr>
            <a:r>
              <a:rPr b="1" lang="en" sz="2000">
                <a:solidFill>
                  <a:schemeClr val="lt1"/>
                </a:solidFill>
              </a:rPr>
              <a:t>Key Finding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- Inter-App Communication and Sharing</a:t>
            </a:r>
            <a:endParaRPr b="1" sz="1800">
              <a:solidFill>
                <a:schemeClr val="lt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-User Communication</a:t>
            </a:r>
            <a:endParaRPr b="1" sz="1800">
              <a:solidFill>
                <a:schemeClr val="lt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-User Notifications and Tracking:</a:t>
            </a:r>
            <a:endParaRPr b="1" sz="1800">
              <a:solidFill>
                <a:schemeClr val="lt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-User Customization</a:t>
            </a:r>
            <a:endParaRPr b="1" sz="1800">
              <a:solidFill>
                <a:schemeClr val="lt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-Location Tracking</a:t>
            </a:r>
            <a:endParaRPr b="1" sz="1800">
              <a:solidFill>
                <a:schemeClr val="lt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-Content Recognition</a:t>
            </a:r>
            <a:endParaRPr b="1" sz="1800">
              <a:solidFill>
                <a:schemeClr val="lt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-Performance Optimization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93" name="Google Shape;393;p36"/>
          <p:cNvSpPr txBox="1"/>
          <p:nvPr/>
        </p:nvSpPr>
        <p:spPr>
          <a:xfrm>
            <a:off x="1762375" y="78325"/>
            <a:ext cx="4618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6D9EEB"/>
                </a:solidFill>
                <a:latin typeface="Barlow"/>
                <a:ea typeface="Barlow"/>
                <a:cs typeface="Barlow"/>
                <a:sym typeface="Barlow"/>
              </a:rPr>
              <a:t>Brainstorming</a:t>
            </a: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37"/>
          <p:cNvGrpSpPr/>
          <p:nvPr/>
        </p:nvGrpSpPr>
        <p:grpSpPr>
          <a:xfrm>
            <a:off x="1897313" y="770173"/>
            <a:ext cx="6130419" cy="1171720"/>
            <a:chOff x="2596588" y="1165275"/>
            <a:chExt cx="4579724" cy="956663"/>
          </a:xfrm>
        </p:grpSpPr>
        <p:sp>
          <p:nvSpPr>
            <p:cNvPr id="399" name="Google Shape;399;p37"/>
            <p:cNvSpPr/>
            <p:nvPr/>
          </p:nvSpPr>
          <p:spPr>
            <a:xfrm>
              <a:off x="2966288" y="1522438"/>
              <a:ext cx="1041225" cy="364350"/>
            </a:xfrm>
            <a:custGeom>
              <a:rect b="b" l="l" r="r" t="t"/>
              <a:pathLst>
                <a:path extrusionOk="0" h="14574" w="41649">
                  <a:moveTo>
                    <a:pt x="14014" y="1"/>
                  </a:moveTo>
                  <a:lnTo>
                    <a:pt x="0" y="14050"/>
                  </a:lnTo>
                  <a:lnTo>
                    <a:pt x="536" y="14574"/>
                  </a:lnTo>
                  <a:lnTo>
                    <a:pt x="14323" y="739"/>
                  </a:lnTo>
                  <a:lnTo>
                    <a:pt x="41648" y="739"/>
                  </a:lnTo>
                  <a:lnTo>
                    <a:pt x="41648" y="1"/>
                  </a:lnTo>
                  <a:close/>
                </a:path>
              </a:pathLst>
            </a:custGeom>
            <a:solidFill>
              <a:srgbClr val="44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2596588" y="1752238"/>
              <a:ext cx="712925" cy="369700"/>
            </a:xfrm>
            <a:custGeom>
              <a:rect b="b" l="l" r="r" t="t"/>
              <a:pathLst>
                <a:path extrusionOk="0" h="14788" w="28517">
                  <a:moveTo>
                    <a:pt x="20170" y="5394"/>
                  </a:moveTo>
                  <a:cubicBezTo>
                    <a:pt x="17146" y="3644"/>
                    <a:pt x="13883" y="2286"/>
                    <a:pt x="10442" y="1358"/>
                  </a:cubicBezTo>
                  <a:cubicBezTo>
                    <a:pt x="7109" y="476"/>
                    <a:pt x="3608" y="0"/>
                    <a:pt x="1" y="0"/>
                  </a:cubicBezTo>
                  <a:lnTo>
                    <a:pt x="1" y="4215"/>
                  </a:lnTo>
                  <a:cubicBezTo>
                    <a:pt x="3227" y="4215"/>
                    <a:pt x="6359" y="4644"/>
                    <a:pt x="9347" y="5441"/>
                  </a:cubicBezTo>
                  <a:cubicBezTo>
                    <a:pt x="12431" y="6263"/>
                    <a:pt x="15360" y="7489"/>
                    <a:pt x="18062" y="9049"/>
                  </a:cubicBezTo>
                  <a:cubicBezTo>
                    <a:pt x="20801" y="10632"/>
                    <a:pt x="23313" y="12573"/>
                    <a:pt x="25540" y="14788"/>
                  </a:cubicBezTo>
                  <a:lnTo>
                    <a:pt x="28516" y="11811"/>
                  </a:lnTo>
                  <a:cubicBezTo>
                    <a:pt x="26040" y="9323"/>
                    <a:pt x="23230" y="7168"/>
                    <a:pt x="20170" y="5394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2869538" y="1771888"/>
              <a:ext cx="213750" cy="214025"/>
            </a:xfrm>
            <a:custGeom>
              <a:rect b="b" l="l" r="r" t="t"/>
              <a:pathLst>
                <a:path extrusionOk="0" h="8561" w="8550">
                  <a:moveTo>
                    <a:pt x="4275" y="0"/>
                  </a:moveTo>
                  <a:cubicBezTo>
                    <a:pt x="1906" y="0"/>
                    <a:pt x="1" y="1917"/>
                    <a:pt x="1" y="4274"/>
                  </a:cubicBezTo>
                  <a:cubicBezTo>
                    <a:pt x="1" y="6644"/>
                    <a:pt x="1906" y="8561"/>
                    <a:pt x="4275" y="8561"/>
                  </a:cubicBezTo>
                  <a:cubicBezTo>
                    <a:pt x="6632" y="8561"/>
                    <a:pt x="8549" y="6644"/>
                    <a:pt x="8549" y="4274"/>
                  </a:cubicBezTo>
                  <a:cubicBezTo>
                    <a:pt x="8549" y="1917"/>
                    <a:pt x="6632" y="0"/>
                    <a:pt x="4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2" name="Google Shape;402;p37"/>
            <p:cNvGrpSpPr/>
            <p:nvPr/>
          </p:nvGrpSpPr>
          <p:grpSpPr>
            <a:xfrm>
              <a:off x="4159888" y="1165275"/>
              <a:ext cx="3016424" cy="735225"/>
              <a:chOff x="4159888" y="1165263"/>
              <a:chExt cx="3016424" cy="735225"/>
            </a:xfrm>
          </p:grpSpPr>
          <p:sp>
            <p:nvSpPr>
              <p:cNvPr id="403" name="Google Shape;403;p37"/>
              <p:cNvSpPr/>
              <p:nvPr/>
            </p:nvSpPr>
            <p:spPr>
              <a:xfrm>
                <a:off x="4417938" y="1165263"/>
                <a:ext cx="735250" cy="735225"/>
              </a:xfrm>
              <a:custGeom>
                <a:rect b="b" l="l" r="r" t="t"/>
                <a:pathLst>
                  <a:path extrusionOk="0" h="29409" w="29410">
                    <a:moveTo>
                      <a:pt x="14705" y="0"/>
                    </a:moveTo>
                    <a:cubicBezTo>
                      <a:pt x="6585" y="0"/>
                      <a:pt x="1" y="6584"/>
                      <a:pt x="1" y="14704"/>
                    </a:cubicBezTo>
                    <a:cubicBezTo>
                      <a:pt x="1" y="22824"/>
                      <a:pt x="6585" y="29409"/>
                      <a:pt x="14705" y="29409"/>
                    </a:cubicBezTo>
                    <a:cubicBezTo>
                      <a:pt x="22825" y="29409"/>
                      <a:pt x="29409" y="22824"/>
                      <a:pt x="29409" y="14704"/>
                    </a:cubicBezTo>
                    <a:cubicBezTo>
                      <a:pt x="29409" y="6584"/>
                      <a:pt x="22825" y="0"/>
                      <a:pt x="147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37"/>
              <p:cNvSpPr/>
              <p:nvPr/>
            </p:nvSpPr>
            <p:spPr>
              <a:xfrm>
                <a:off x="4453063" y="1200238"/>
                <a:ext cx="665000" cy="665275"/>
              </a:xfrm>
              <a:custGeom>
                <a:rect b="b" l="l" r="r" t="t"/>
                <a:pathLst>
                  <a:path extrusionOk="0" h="26611" w="26600">
                    <a:moveTo>
                      <a:pt x="13300" y="26610"/>
                    </a:moveTo>
                    <a:cubicBezTo>
                      <a:pt x="5966" y="26610"/>
                      <a:pt x="1" y="20634"/>
                      <a:pt x="1" y="13299"/>
                    </a:cubicBezTo>
                    <a:cubicBezTo>
                      <a:pt x="1" y="5965"/>
                      <a:pt x="5966" y="0"/>
                      <a:pt x="13300" y="0"/>
                    </a:cubicBezTo>
                    <a:cubicBezTo>
                      <a:pt x="20634" y="0"/>
                      <a:pt x="26599" y="5965"/>
                      <a:pt x="26599" y="13299"/>
                    </a:cubicBezTo>
                    <a:cubicBezTo>
                      <a:pt x="26599" y="20634"/>
                      <a:pt x="20634" y="26610"/>
                      <a:pt x="13300" y="26610"/>
                    </a:cubicBezTo>
                    <a:close/>
                    <a:moveTo>
                      <a:pt x="13300" y="453"/>
                    </a:moveTo>
                    <a:cubicBezTo>
                      <a:pt x="6216" y="453"/>
                      <a:pt x="453" y="6215"/>
                      <a:pt x="453" y="13299"/>
                    </a:cubicBezTo>
                    <a:cubicBezTo>
                      <a:pt x="453" y="20384"/>
                      <a:pt x="6216" y="26146"/>
                      <a:pt x="13300" y="26146"/>
                    </a:cubicBezTo>
                    <a:cubicBezTo>
                      <a:pt x="20384" y="26146"/>
                      <a:pt x="26147" y="20384"/>
                      <a:pt x="26147" y="13299"/>
                    </a:cubicBezTo>
                    <a:cubicBezTo>
                      <a:pt x="26147" y="6215"/>
                      <a:pt x="20384" y="453"/>
                      <a:pt x="13300" y="453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7"/>
              <p:cNvSpPr/>
              <p:nvPr/>
            </p:nvSpPr>
            <p:spPr>
              <a:xfrm>
                <a:off x="4159888" y="1239975"/>
                <a:ext cx="927525" cy="585800"/>
              </a:xfrm>
              <a:custGeom>
                <a:rect b="b" l="l" r="r" t="t"/>
                <a:pathLst>
                  <a:path extrusionOk="0" h="23432" w="37101">
                    <a:moveTo>
                      <a:pt x="25539" y="251"/>
                    </a:moveTo>
                    <a:cubicBezTo>
                      <a:pt x="19872" y="1"/>
                      <a:pt x="15050" y="3846"/>
                      <a:pt x="13764" y="9073"/>
                    </a:cubicBezTo>
                    <a:cubicBezTo>
                      <a:pt x="13597" y="9740"/>
                      <a:pt x="12978" y="10216"/>
                      <a:pt x="12288" y="10216"/>
                    </a:cubicBezTo>
                    <a:lnTo>
                      <a:pt x="6263" y="10216"/>
                    </a:lnTo>
                    <a:cubicBezTo>
                      <a:pt x="5811" y="10216"/>
                      <a:pt x="5453" y="9847"/>
                      <a:pt x="5453" y="9406"/>
                    </a:cubicBezTo>
                    <a:lnTo>
                      <a:pt x="5453" y="6870"/>
                    </a:lnTo>
                    <a:cubicBezTo>
                      <a:pt x="5453" y="6561"/>
                      <a:pt x="5084" y="6406"/>
                      <a:pt x="4858" y="6620"/>
                    </a:cubicBezTo>
                    <a:lnTo>
                      <a:pt x="441" y="11050"/>
                    </a:lnTo>
                    <a:cubicBezTo>
                      <a:pt x="0" y="11490"/>
                      <a:pt x="0" y="12193"/>
                      <a:pt x="441" y="12621"/>
                    </a:cubicBezTo>
                    <a:lnTo>
                      <a:pt x="4858" y="17050"/>
                    </a:lnTo>
                    <a:cubicBezTo>
                      <a:pt x="5084" y="17265"/>
                      <a:pt x="5453" y="17110"/>
                      <a:pt x="5453" y="16800"/>
                    </a:cubicBezTo>
                    <a:lnTo>
                      <a:pt x="5453" y="14276"/>
                    </a:lnTo>
                    <a:cubicBezTo>
                      <a:pt x="5453" y="13824"/>
                      <a:pt x="5811" y="13466"/>
                      <a:pt x="6263" y="13466"/>
                    </a:cubicBezTo>
                    <a:lnTo>
                      <a:pt x="12288" y="13466"/>
                    </a:lnTo>
                    <a:cubicBezTo>
                      <a:pt x="13002" y="13466"/>
                      <a:pt x="13609" y="13955"/>
                      <a:pt x="13776" y="14645"/>
                    </a:cubicBezTo>
                    <a:cubicBezTo>
                      <a:pt x="15026" y="19693"/>
                      <a:pt x="19586" y="23432"/>
                      <a:pt x="25027" y="23432"/>
                    </a:cubicBezTo>
                    <a:cubicBezTo>
                      <a:pt x="31730" y="23432"/>
                      <a:pt x="37100" y="17753"/>
                      <a:pt x="36588" y="10954"/>
                    </a:cubicBezTo>
                    <a:cubicBezTo>
                      <a:pt x="36160" y="5144"/>
                      <a:pt x="31373" y="501"/>
                      <a:pt x="25539" y="251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7"/>
              <p:cNvSpPr/>
              <p:nvPr/>
            </p:nvSpPr>
            <p:spPr>
              <a:xfrm>
                <a:off x="5000163" y="1258125"/>
                <a:ext cx="1679400" cy="549500"/>
              </a:xfrm>
              <a:custGeom>
                <a:rect b="b" l="l" r="r" t="t"/>
                <a:pathLst>
                  <a:path extrusionOk="0" h="21980" w="67176">
                    <a:moveTo>
                      <a:pt x="8799" y="1"/>
                    </a:moveTo>
                    <a:cubicBezTo>
                      <a:pt x="7942" y="1"/>
                      <a:pt x="7144" y="418"/>
                      <a:pt x="6644" y="1120"/>
                    </a:cubicBezTo>
                    <a:lnTo>
                      <a:pt x="608" y="9562"/>
                    </a:lnTo>
                    <a:cubicBezTo>
                      <a:pt x="1" y="10419"/>
                      <a:pt x="1" y="11562"/>
                      <a:pt x="608" y="12419"/>
                    </a:cubicBezTo>
                    <a:lnTo>
                      <a:pt x="6644" y="20861"/>
                    </a:lnTo>
                    <a:cubicBezTo>
                      <a:pt x="7144" y="21563"/>
                      <a:pt x="7942" y="21980"/>
                      <a:pt x="8799" y="21980"/>
                    </a:cubicBezTo>
                    <a:lnTo>
                      <a:pt x="56198" y="21980"/>
                    </a:lnTo>
                    <a:cubicBezTo>
                      <a:pt x="62258" y="21980"/>
                      <a:pt x="67176" y="17051"/>
                      <a:pt x="67176" y="10990"/>
                    </a:cubicBezTo>
                    <a:cubicBezTo>
                      <a:pt x="67176" y="4918"/>
                      <a:pt x="62258" y="1"/>
                      <a:pt x="56198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ctr" bIns="91425" lIns="182875" spcFirstLastPara="1" rIns="18287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200">
                    <a:solidFill>
                      <a:srgbClr val="1F1F1F"/>
                    </a:solidFill>
                  </a:rPr>
                  <a:t>Desired Functionalities</a:t>
                </a:r>
                <a:endParaRPr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07" name="Google Shape;407;p37"/>
              <p:cNvSpPr txBox="1"/>
              <p:nvPr/>
            </p:nvSpPr>
            <p:spPr>
              <a:xfrm>
                <a:off x="4526363" y="1347925"/>
                <a:ext cx="518400" cy="36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01</a:t>
                </a:r>
                <a:endParaRPr/>
              </a:p>
            </p:txBody>
          </p:sp>
          <p:sp>
            <p:nvSpPr>
              <p:cNvPr id="408" name="Google Shape;408;p37"/>
              <p:cNvSpPr/>
              <p:nvPr/>
            </p:nvSpPr>
            <p:spPr>
              <a:xfrm>
                <a:off x="7148835" y="1486371"/>
                <a:ext cx="27476" cy="185382"/>
              </a:xfrm>
              <a:custGeom>
                <a:rect b="b" l="l" r="r" t="t"/>
                <a:pathLst>
                  <a:path extrusionOk="0" h="9358" w="1387">
                    <a:moveTo>
                      <a:pt x="0" y="1"/>
                    </a:moveTo>
                    <a:lnTo>
                      <a:pt x="0" y="8286"/>
                    </a:lnTo>
                    <a:cubicBezTo>
                      <a:pt x="0" y="8664"/>
                      <a:pt x="158" y="9011"/>
                      <a:pt x="441" y="9263"/>
                    </a:cubicBezTo>
                    <a:cubicBezTo>
                      <a:pt x="504" y="9326"/>
                      <a:pt x="591" y="9358"/>
                      <a:pt x="677" y="9358"/>
                    </a:cubicBezTo>
                    <a:cubicBezTo>
                      <a:pt x="764" y="9358"/>
                      <a:pt x="851" y="9326"/>
                      <a:pt x="914" y="9263"/>
                    </a:cubicBezTo>
                    <a:cubicBezTo>
                      <a:pt x="1197" y="9011"/>
                      <a:pt x="1355" y="8664"/>
                      <a:pt x="1355" y="8286"/>
                    </a:cubicBezTo>
                    <a:lnTo>
                      <a:pt x="1355" y="347"/>
                    </a:lnTo>
                    <a:lnTo>
                      <a:pt x="1386" y="347"/>
                    </a:ln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9" name="Google Shape;409;p37"/>
            <p:cNvSpPr/>
            <p:nvPr/>
          </p:nvSpPr>
          <p:spPr>
            <a:xfrm>
              <a:off x="2919538" y="1822188"/>
              <a:ext cx="113750" cy="113425"/>
            </a:xfrm>
            <a:custGeom>
              <a:rect b="b" l="l" r="r" t="t"/>
              <a:pathLst>
                <a:path extrusionOk="0" h="4537" w="4550">
                  <a:moveTo>
                    <a:pt x="4549" y="2262"/>
                  </a:moveTo>
                  <a:cubicBezTo>
                    <a:pt x="4549" y="3524"/>
                    <a:pt x="3525" y="4536"/>
                    <a:pt x="2275" y="4536"/>
                  </a:cubicBezTo>
                  <a:cubicBezTo>
                    <a:pt x="1025" y="4536"/>
                    <a:pt x="1" y="3524"/>
                    <a:pt x="1" y="2262"/>
                  </a:cubicBezTo>
                  <a:cubicBezTo>
                    <a:pt x="1" y="1012"/>
                    <a:pt x="1025" y="0"/>
                    <a:pt x="2275" y="0"/>
                  </a:cubicBezTo>
                  <a:cubicBezTo>
                    <a:pt x="3525" y="0"/>
                    <a:pt x="4549" y="1012"/>
                    <a:pt x="4549" y="2262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" name="Google Shape;410;p37"/>
          <p:cNvGrpSpPr/>
          <p:nvPr/>
        </p:nvGrpSpPr>
        <p:grpSpPr>
          <a:xfrm>
            <a:off x="1949538" y="3506239"/>
            <a:ext cx="6130830" cy="1193215"/>
            <a:chOff x="2596588" y="3399163"/>
            <a:chExt cx="4580031" cy="974213"/>
          </a:xfrm>
        </p:grpSpPr>
        <p:sp>
          <p:nvSpPr>
            <p:cNvPr id="411" name="Google Shape;411;p37"/>
            <p:cNvSpPr/>
            <p:nvPr/>
          </p:nvSpPr>
          <p:spPr>
            <a:xfrm>
              <a:off x="2966288" y="3650388"/>
              <a:ext cx="1067125" cy="364650"/>
            </a:xfrm>
            <a:custGeom>
              <a:rect b="b" l="l" r="r" t="t"/>
              <a:pathLst>
                <a:path extrusionOk="0" h="14586" w="42685">
                  <a:moveTo>
                    <a:pt x="536" y="0"/>
                  </a:moveTo>
                  <a:lnTo>
                    <a:pt x="0" y="524"/>
                  </a:lnTo>
                  <a:lnTo>
                    <a:pt x="14014" y="14585"/>
                  </a:lnTo>
                  <a:lnTo>
                    <a:pt x="42684" y="14585"/>
                  </a:lnTo>
                  <a:lnTo>
                    <a:pt x="42684" y="13835"/>
                  </a:lnTo>
                  <a:lnTo>
                    <a:pt x="14323" y="13835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44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2596588" y="3399163"/>
              <a:ext cx="712925" cy="370000"/>
            </a:xfrm>
            <a:custGeom>
              <a:rect b="b" l="l" r="r" t="t"/>
              <a:pathLst>
                <a:path extrusionOk="0" h="14800" w="28517">
                  <a:moveTo>
                    <a:pt x="25540" y="0"/>
                  </a:moveTo>
                  <a:cubicBezTo>
                    <a:pt x="23313" y="2227"/>
                    <a:pt x="20801" y="4156"/>
                    <a:pt x="18062" y="5751"/>
                  </a:cubicBezTo>
                  <a:cubicBezTo>
                    <a:pt x="15360" y="7311"/>
                    <a:pt x="12431" y="8525"/>
                    <a:pt x="9347" y="9359"/>
                  </a:cubicBezTo>
                  <a:cubicBezTo>
                    <a:pt x="6359" y="10156"/>
                    <a:pt x="3227" y="10585"/>
                    <a:pt x="1" y="10585"/>
                  </a:cubicBezTo>
                  <a:lnTo>
                    <a:pt x="1" y="14800"/>
                  </a:lnTo>
                  <a:cubicBezTo>
                    <a:pt x="3608" y="14800"/>
                    <a:pt x="7109" y="14324"/>
                    <a:pt x="10442" y="13431"/>
                  </a:cubicBezTo>
                  <a:cubicBezTo>
                    <a:pt x="13883" y="12514"/>
                    <a:pt x="17146" y="11145"/>
                    <a:pt x="20170" y="9394"/>
                  </a:cubicBezTo>
                  <a:cubicBezTo>
                    <a:pt x="23230" y="7632"/>
                    <a:pt x="26040" y="5465"/>
                    <a:pt x="28516" y="2989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2869538" y="3536388"/>
              <a:ext cx="213750" cy="214025"/>
            </a:xfrm>
            <a:custGeom>
              <a:rect b="b" l="l" r="r" t="t"/>
              <a:pathLst>
                <a:path extrusionOk="0" h="8561" w="8550">
                  <a:moveTo>
                    <a:pt x="4275" y="0"/>
                  </a:moveTo>
                  <a:cubicBezTo>
                    <a:pt x="1906" y="0"/>
                    <a:pt x="1" y="1917"/>
                    <a:pt x="1" y="4286"/>
                  </a:cubicBezTo>
                  <a:cubicBezTo>
                    <a:pt x="1" y="6644"/>
                    <a:pt x="1906" y="8561"/>
                    <a:pt x="4275" y="8561"/>
                  </a:cubicBezTo>
                  <a:cubicBezTo>
                    <a:pt x="6632" y="8561"/>
                    <a:pt x="8549" y="6644"/>
                    <a:pt x="8549" y="4286"/>
                  </a:cubicBezTo>
                  <a:cubicBezTo>
                    <a:pt x="8549" y="1917"/>
                    <a:pt x="6632" y="0"/>
                    <a:pt x="4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2919538" y="3586688"/>
              <a:ext cx="113750" cy="113425"/>
            </a:xfrm>
            <a:custGeom>
              <a:rect b="b" l="l" r="r" t="t"/>
              <a:pathLst>
                <a:path extrusionOk="0" h="4537" w="4550">
                  <a:moveTo>
                    <a:pt x="4549" y="2274"/>
                  </a:moveTo>
                  <a:cubicBezTo>
                    <a:pt x="4549" y="3525"/>
                    <a:pt x="3525" y="4537"/>
                    <a:pt x="2275" y="4537"/>
                  </a:cubicBezTo>
                  <a:cubicBezTo>
                    <a:pt x="1025" y="4537"/>
                    <a:pt x="1" y="3525"/>
                    <a:pt x="1" y="2274"/>
                  </a:cubicBezTo>
                  <a:cubicBezTo>
                    <a:pt x="1" y="1012"/>
                    <a:pt x="1025" y="0"/>
                    <a:pt x="2275" y="0"/>
                  </a:cubicBezTo>
                  <a:cubicBezTo>
                    <a:pt x="3525" y="0"/>
                    <a:pt x="4549" y="1012"/>
                    <a:pt x="4549" y="2274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5" name="Google Shape;415;p37"/>
            <p:cNvGrpSpPr/>
            <p:nvPr/>
          </p:nvGrpSpPr>
          <p:grpSpPr>
            <a:xfrm>
              <a:off x="4159888" y="3638150"/>
              <a:ext cx="3016731" cy="735225"/>
              <a:chOff x="4159888" y="3608113"/>
              <a:chExt cx="3016731" cy="735225"/>
            </a:xfrm>
          </p:grpSpPr>
          <p:sp>
            <p:nvSpPr>
              <p:cNvPr id="416" name="Google Shape;416;p37"/>
              <p:cNvSpPr/>
              <p:nvPr/>
            </p:nvSpPr>
            <p:spPr>
              <a:xfrm>
                <a:off x="4417938" y="3608113"/>
                <a:ext cx="735250" cy="735225"/>
              </a:xfrm>
              <a:custGeom>
                <a:rect b="b" l="l" r="r" t="t"/>
                <a:pathLst>
                  <a:path extrusionOk="0" h="29409" w="29410">
                    <a:moveTo>
                      <a:pt x="14705" y="1"/>
                    </a:moveTo>
                    <a:cubicBezTo>
                      <a:pt x="6585" y="1"/>
                      <a:pt x="1" y="6585"/>
                      <a:pt x="1" y="14705"/>
                    </a:cubicBezTo>
                    <a:cubicBezTo>
                      <a:pt x="1" y="22825"/>
                      <a:pt x="6585" y="29409"/>
                      <a:pt x="14705" y="29409"/>
                    </a:cubicBezTo>
                    <a:cubicBezTo>
                      <a:pt x="22825" y="29409"/>
                      <a:pt x="29409" y="22825"/>
                      <a:pt x="29409" y="14705"/>
                    </a:cubicBezTo>
                    <a:cubicBezTo>
                      <a:pt x="29409" y="6585"/>
                      <a:pt x="22825" y="1"/>
                      <a:pt x="147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7"/>
              <p:cNvSpPr/>
              <p:nvPr/>
            </p:nvSpPr>
            <p:spPr>
              <a:xfrm>
                <a:off x="4453063" y="3643088"/>
                <a:ext cx="665000" cy="665275"/>
              </a:xfrm>
              <a:custGeom>
                <a:rect b="b" l="l" r="r" t="t"/>
                <a:pathLst>
                  <a:path extrusionOk="0" h="26611" w="26600">
                    <a:moveTo>
                      <a:pt x="13300" y="26611"/>
                    </a:moveTo>
                    <a:cubicBezTo>
                      <a:pt x="5966" y="26611"/>
                      <a:pt x="1" y="20646"/>
                      <a:pt x="1" y="13312"/>
                    </a:cubicBezTo>
                    <a:cubicBezTo>
                      <a:pt x="1" y="5977"/>
                      <a:pt x="5966" y="1"/>
                      <a:pt x="13300" y="1"/>
                    </a:cubicBezTo>
                    <a:cubicBezTo>
                      <a:pt x="20634" y="1"/>
                      <a:pt x="26599" y="5977"/>
                      <a:pt x="26599" y="13312"/>
                    </a:cubicBezTo>
                    <a:cubicBezTo>
                      <a:pt x="26599" y="20646"/>
                      <a:pt x="20634" y="26611"/>
                      <a:pt x="13300" y="26611"/>
                    </a:cubicBezTo>
                    <a:close/>
                    <a:moveTo>
                      <a:pt x="13300" y="465"/>
                    </a:moveTo>
                    <a:cubicBezTo>
                      <a:pt x="6216" y="465"/>
                      <a:pt x="453" y="6227"/>
                      <a:pt x="453" y="13312"/>
                    </a:cubicBezTo>
                    <a:cubicBezTo>
                      <a:pt x="453" y="20396"/>
                      <a:pt x="6216" y="26159"/>
                      <a:pt x="13300" y="26159"/>
                    </a:cubicBezTo>
                    <a:cubicBezTo>
                      <a:pt x="20384" y="26159"/>
                      <a:pt x="26147" y="20396"/>
                      <a:pt x="26147" y="13312"/>
                    </a:cubicBezTo>
                    <a:cubicBezTo>
                      <a:pt x="26147" y="6227"/>
                      <a:pt x="20384" y="465"/>
                      <a:pt x="13300" y="465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7"/>
              <p:cNvSpPr/>
              <p:nvPr/>
            </p:nvSpPr>
            <p:spPr>
              <a:xfrm>
                <a:off x="4159888" y="3682813"/>
                <a:ext cx="927525" cy="585825"/>
              </a:xfrm>
              <a:custGeom>
                <a:rect b="b" l="l" r="r" t="t"/>
                <a:pathLst>
                  <a:path extrusionOk="0" h="23433" w="37101">
                    <a:moveTo>
                      <a:pt x="25539" y="251"/>
                    </a:moveTo>
                    <a:cubicBezTo>
                      <a:pt x="19872" y="1"/>
                      <a:pt x="15050" y="3835"/>
                      <a:pt x="13764" y="9062"/>
                    </a:cubicBezTo>
                    <a:cubicBezTo>
                      <a:pt x="13597" y="9740"/>
                      <a:pt x="12978" y="10205"/>
                      <a:pt x="12288" y="10205"/>
                    </a:cubicBezTo>
                    <a:lnTo>
                      <a:pt x="6263" y="10205"/>
                    </a:lnTo>
                    <a:cubicBezTo>
                      <a:pt x="5811" y="10205"/>
                      <a:pt x="5453" y="9847"/>
                      <a:pt x="5453" y="9395"/>
                    </a:cubicBezTo>
                    <a:lnTo>
                      <a:pt x="5453" y="6871"/>
                    </a:lnTo>
                    <a:cubicBezTo>
                      <a:pt x="5453" y="6561"/>
                      <a:pt x="5084" y="6406"/>
                      <a:pt x="4858" y="6621"/>
                    </a:cubicBezTo>
                    <a:lnTo>
                      <a:pt x="441" y="11050"/>
                    </a:lnTo>
                    <a:cubicBezTo>
                      <a:pt x="0" y="11479"/>
                      <a:pt x="0" y="12181"/>
                      <a:pt x="441" y="12622"/>
                    </a:cubicBezTo>
                    <a:lnTo>
                      <a:pt x="4858" y="17051"/>
                    </a:lnTo>
                    <a:cubicBezTo>
                      <a:pt x="5084" y="17265"/>
                      <a:pt x="5453" y="17110"/>
                      <a:pt x="5453" y="16801"/>
                    </a:cubicBezTo>
                    <a:lnTo>
                      <a:pt x="5453" y="14265"/>
                    </a:lnTo>
                    <a:cubicBezTo>
                      <a:pt x="5453" y="13824"/>
                      <a:pt x="5811" y="13455"/>
                      <a:pt x="6263" y="13455"/>
                    </a:cubicBezTo>
                    <a:lnTo>
                      <a:pt x="12288" y="13455"/>
                    </a:lnTo>
                    <a:cubicBezTo>
                      <a:pt x="13002" y="13455"/>
                      <a:pt x="13609" y="13955"/>
                      <a:pt x="13776" y="14634"/>
                    </a:cubicBezTo>
                    <a:cubicBezTo>
                      <a:pt x="15026" y="19694"/>
                      <a:pt x="19586" y="23432"/>
                      <a:pt x="25027" y="23432"/>
                    </a:cubicBezTo>
                    <a:cubicBezTo>
                      <a:pt x="31730" y="23432"/>
                      <a:pt x="37100" y="17753"/>
                      <a:pt x="36588" y="10943"/>
                    </a:cubicBezTo>
                    <a:cubicBezTo>
                      <a:pt x="36160" y="5132"/>
                      <a:pt x="31373" y="501"/>
                      <a:pt x="25539" y="251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37"/>
              <p:cNvSpPr/>
              <p:nvPr/>
            </p:nvSpPr>
            <p:spPr>
              <a:xfrm>
                <a:off x="5000163" y="3701125"/>
                <a:ext cx="1679400" cy="549200"/>
              </a:xfrm>
              <a:custGeom>
                <a:rect b="b" l="l" r="r" t="t"/>
                <a:pathLst>
                  <a:path extrusionOk="0" h="21968" w="67176">
                    <a:moveTo>
                      <a:pt x="8799" y="0"/>
                    </a:moveTo>
                    <a:cubicBezTo>
                      <a:pt x="7942" y="0"/>
                      <a:pt x="7144" y="417"/>
                      <a:pt x="6644" y="1108"/>
                    </a:cubicBezTo>
                    <a:lnTo>
                      <a:pt x="608" y="9549"/>
                    </a:lnTo>
                    <a:cubicBezTo>
                      <a:pt x="1" y="10406"/>
                      <a:pt x="1" y="11561"/>
                      <a:pt x="608" y="12418"/>
                    </a:cubicBezTo>
                    <a:lnTo>
                      <a:pt x="6644" y="20860"/>
                    </a:lnTo>
                    <a:cubicBezTo>
                      <a:pt x="7144" y="21551"/>
                      <a:pt x="7942" y="21967"/>
                      <a:pt x="8799" y="21967"/>
                    </a:cubicBezTo>
                    <a:lnTo>
                      <a:pt x="56198" y="21967"/>
                    </a:lnTo>
                    <a:cubicBezTo>
                      <a:pt x="62258" y="21967"/>
                      <a:pt x="67176" y="17050"/>
                      <a:pt x="67176" y="10978"/>
                    </a:cubicBezTo>
                    <a:cubicBezTo>
                      <a:pt x="67176" y="4918"/>
                      <a:pt x="62258" y="0"/>
                      <a:pt x="56198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ctr" bIns="91425" lIns="182875" spcFirstLastPara="1" rIns="18287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200">
                    <a:solidFill>
                      <a:srgbClr val="1F1F1F"/>
                    </a:solidFill>
                  </a:rPr>
                  <a:t>User Pain Points</a:t>
                </a:r>
                <a:endParaRPr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0" name="Google Shape;420;p37"/>
              <p:cNvSpPr txBox="1"/>
              <p:nvPr/>
            </p:nvSpPr>
            <p:spPr>
              <a:xfrm>
                <a:off x="4526363" y="3790775"/>
                <a:ext cx="518400" cy="36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04</a:t>
                </a:r>
                <a:endParaRPr/>
              </a:p>
            </p:txBody>
          </p:sp>
          <p:sp>
            <p:nvSpPr>
              <p:cNvPr id="421" name="Google Shape;421;p37"/>
              <p:cNvSpPr/>
              <p:nvPr/>
            </p:nvSpPr>
            <p:spPr>
              <a:xfrm>
                <a:off x="6945040" y="3873674"/>
                <a:ext cx="231579" cy="54319"/>
              </a:xfrm>
              <a:custGeom>
                <a:rect b="b" l="l" r="r" t="t"/>
                <a:pathLst>
                  <a:path extrusionOk="0" h="2742" w="11690">
                    <a:moveTo>
                      <a:pt x="1702" y="1355"/>
                    </a:moveTo>
                    <a:cubicBezTo>
                      <a:pt x="1891" y="1355"/>
                      <a:pt x="2049" y="1513"/>
                      <a:pt x="2049" y="1702"/>
                    </a:cubicBezTo>
                    <a:cubicBezTo>
                      <a:pt x="2049" y="1922"/>
                      <a:pt x="1891" y="2080"/>
                      <a:pt x="1702" y="2080"/>
                    </a:cubicBezTo>
                    <a:cubicBezTo>
                      <a:pt x="1513" y="2080"/>
                      <a:pt x="1356" y="1922"/>
                      <a:pt x="1356" y="1702"/>
                    </a:cubicBezTo>
                    <a:cubicBezTo>
                      <a:pt x="1356" y="1513"/>
                      <a:pt x="1513" y="1355"/>
                      <a:pt x="1702" y="1355"/>
                    </a:cubicBezTo>
                    <a:close/>
                    <a:moveTo>
                      <a:pt x="3088" y="1355"/>
                    </a:moveTo>
                    <a:cubicBezTo>
                      <a:pt x="3277" y="1355"/>
                      <a:pt x="3435" y="1513"/>
                      <a:pt x="3435" y="1702"/>
                    </a:cubicBezTo>
                    <a:cubicBezTo>
                      <a:pt x="3435" y="1922"/>
                      <a:pt x="3277" y="2080"/>
                      <a:pt x="3088" y="2080"/>
                    </a:cubicBezTo>
                    <a:cubicBezTo>
                      <a:pt x="2868" y="2080"/>
                      <a:pt x="2710" y="1922"/>
                      <a:pt x="2710" y="1702"/>
                    </a:cubicBezTo>
                    <a:cubicBezTo>
                      <a:pt x="2710" y="1513"/>
                      <a:pt x="2868" y="1355"/>
                      <a:pt x="3088" y="1355"/>
                    </a:cubicBezTo>
                    <a:close/>
                    <a:moveTo>
                      <a:pt x="9925" y="1387"/>
                    </a:moveTo>
                    <a:cubicBezTo>
                      <a:pt x="10366" y="1387"/>
                      <a:pt x="10366" y="2080"/>
                      <a:pt x="9925" y="2080"/>
                    </a:cubicBezTo>
                    <a:lnTo>
                      <a:pt x="5829" y="2080"/>
                    </a:lnTo>
                    <a:cubicBezTo>
                      <a:pt x="5388" y="2080"/>
                      <a:pt x="5357" y="1387"/>
                      <a:pt x="5829" y="1387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2741"/>
                    </a:lnTo>
                    <a:lnTo>
                      <a:pt x="11689" y="2741"/>
                    </a:lnTo>
                    <a:lnTo>
                      <a:pt x="11689" y="1040"/>
                    </a:lnTo>
                    <a:cubicBezTo>
                      <a:pt x="11658" y="505"/>
                      <a:pt x="11248" y="1"/>
                      <a:pt x="10650" y="1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2" name="Google Shape;422;p37"/>
          <p:cNvGrpSpPr/>
          <p:nvPr/>
        </p:nvGrpSpPr>
        <p:grpSpPr>
          <a:xfrm>
            <a:off x="2751976" y="1783282"/>
            <a:ext cx="5260694" cy="940983"/>
            <a:chOff x="3235063" y="1992438"/>
            <a:chExt cx="3929997" cy="768275"/>
          </a:xfrm>
        </p:grpSpPr>
        <p:sp>
          <p:nvSpPr>
            <p:cNvPr id="423" name="Google Shape;423;p37"/>
            <p:cNvSpPr/>
            <p:nvPr/>
          </p:nvSpPr>
          <p:spPr>
            <a:xfrm>
              <a:off x="3497888" y="2349913"/>
              <a:ext cx="531050" cy="97975"/>
            </a:xfrm>
            <a:custGeom>
              <a:rect b="b" l="l" r="r" t="t"/>
              <a:pathLst>
                <a:path extrusionOk="0" h="3919" w="21242">
                  <a:moveTo>
                    <a:pt x="9061" y="1"/>
                  </a:moveTo>
                  <a:lnTo>
                    <a:pt x="1" y="3216"/>
                  </a:lnTo>
                  <a:lnTo>
                    <a:pt x="239" y="3918"/>
                  </a:lnTo>
                  <a:lnTo>
                    <a:pt x="9192" y="751"/>
                  </a:lnTo>
                  <a:lnTo>
                    <a:pt x="21242" y="751"/>
                  </a:lnTo>
                  <a:lnTo>
                    <a:pt x="21242" y="1"/>
                  </a:lnTo>
                  <a:close/>
                </a:path>
              </a:pathLst>
            </a:custGeom>
            <a:solidFill>
              <a:srgbClr val="44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3235063" y="2047513"/>
              <a:ext cx="370000" cy="713200"/>
            </a:xfrm>
            <a:custGeom>
              <a:rect b="b" l="l" r="r" t="t"/>
              <a:pathLst>
                <a:path extrusionOk="0" h="28528" w="14800">
                  <a:moveTo>
                    <a:pt x="13431" y="18086"/>
                  </a:moveTo>
                  <a:cubicBezTo>
                    <a:pt x="12514" y="14633"/>
                    <a:pt x="11145" y="11371"/>
                    <a:pt x="9395" y="8346"/>
                  </a:cubicBezTo>
                  <a:cubicBezTo>
                    <a:pt x="7621" y="5287"/>
                    <a:pt x="5466" y="2489"/>
                    <a:pt x="2977" y="0"/>
                  </a:cubicBezTo>
                  <a:lnTo>
                    <a:pt x="1" y="2977"/>
                  </a:lnTo>
                  <a:cubicBezTo>
                    <a:pt x="2227" y="5203"/>
                    <a:pt x="4156" y="7715"/>
                    <a:pt x="5739" y="10466"/>
                  </a:cubicBezTo>
                  <a:cubicBezTo>
                    <a:pt x="7311" y="13168"/>
                    <a:pt x="8525" y="16085"/>
                    <a:pt x="9359" y="19169"/>
                  </a:cubicBezTo>
                  <a:cubicBezTo>
                    <a:pt x="10157" y="22158"/>
                    <a:pt x="10573" y="25289"/>
                    <a:pt x="10573" y="28527"/>
                  </a:cubicBezTo>
                  <a:lnTo>
                    <a:pt x="14800" y="28527"/>
                  </a:lnTo>
                  <a:cubicBezTo>
                    <a:pt x="14800" y="24908"/>
                    <a:pt x="14324" y="21408"/>
                    <a:pt x="13431" y="18086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3392813" y="2318063"/>
              <a:ext cx="213750" cy="213750"/>
            </a:xfrm>
            <a:custGeom>
              <a:rect b="b" l="l" r="r" t="t"/>
              <a:pathLst>
                <a:path extrusionOk="0" h="8550" w="8550">
                  <a:moveTo>
                    <a:pt x="4275" y="1"/>
                  </a:moveTo>
                  <a:cubicBezTo>
                    <a:pt x="1918" y="1"/>
                    <a:pt x="1" y="1918"/>
                    <a:pt x="1" y="4275"/>
                  </a:cubicBezTo>
                  <a:cubicBezTo>
                    <a:pt x="1" y="6633"/>
                    <a:pt x="1918" y="8550"/>
                    <a:pt x="4275" y="8550"/>
                  </a:cubicBezTo>
                  <a:cubicBezTo>
                    <a:pt x="6645" y="8550"/>
                    <a:pt x="8550" y="6633"/>
                    <a:pt x="8550" y="4275"/>
                  </a:cubicBezTo>
                  <a:cubicBezTo>
                    <a:pt x="8550" y="1918"/>
                    <a:pt x="6645" y="1"/>
                    <a:pt x="4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3442838" y="2368088"/>
              <a:ext cx="113725" cy="113725"/>
            </a:xfrm>
            <a:custGeom>
              <a:rect b="b" l="l" r="r" t="t"/>
              <a:pathLst>
                <a:path extrusionOk="0" h="4549" w="4549">
                  <a:moveTo>
                    <a:pt x="4548" y="2274"/>
                  </a:moveTo>
                  <a:cubicBezTo>
                    <a:pt x="4548" y="3524"/>
                    <a:pt x="3524" y="4548"/>
                    <a:pt x="2274" y="4548"/>
                  </a:cubicBezTo>
                  <a:cubicBezTo>
                    <a:pt x="1024" y="4548"/>
                    <a:pt x="0" y="3524"/>
                    <a:pt x="0" y="2274"/>
                  </a:cubicBezTo>
                  <a:cubicBezTo>
                    <a:pt x="0" y="1024"/>
                    <a:pt x="1024" y="0"/>
                    <a:pt x="2274" y="0"/>
                  </a:cubicBezTo>
                  <a:cubicBezTo>
                    <a:pt x="3524" y="0"/>
                    <a:pt x="4548" y="1024"/>
                    <a:pt x="4548" y="2274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7" name="Google Shape;427;p37"/>
            <p:cNvGrpSpPr/>
            <p:nvPr/>
          </p:nvGrpSpPr>
          <p:grpSpPr>
            <a:xfrm>
              <a:off x="4159888" y="1992438"/>
              <a:ext cx="3005172" cy="735225"/>
              <a:chOff x="4159888" y="2005238"/>
              <a:chExt cx="3005172" cy="735225"/>
            </a:xfrm>
          </p:grpSpPr>
          <p:sp>
            <p:nvSpPr>
              <p:cNvPr id="428" name="Google Shape;428;p37"/>
              <p:cNvSpPr/>
              <p:nvPr/>
            </p:nvSpPr>
            <p:spPr>
              <a:xfrm>
                <a:off x="4417938" y="2005238"/>
                <a:ext cx="735250" cy="735225"/>
              </a:xfrm>
              <a:custGeom>
                <a:rect b="b" l="l" r="r" t="t"/>
                <a:pathLst>
                  <a:path extrusionOk="0" h="29409" w="29410">
                    <a:moveTo>
                      <a:pt x="14705" y="0"/>
                    </a:moveTo>
                    <a:cubicBezTo>
                      <a:pt x="6585" y="0"/>
                      <a:pt x="1" y="6585"/>
                      <a:pt x="1" y="14705"/>
                    </a:cubicBezTo>
                    <a:cubicBezTo>
                      <a:pt x="1" y="22825"/>
                      <a:pt x="6585" y="29409"/>
                      <a:pt x="14705" y="29409"/>
                    </a:cubicBezTo>
                    <a:cubicBezTo>
                      <a:pt x="22825" y="29409"/>
                      <a:pt x="29409" y="22825"/>
                      <a:pt x="29409" y="14705"/>
                    </a:cubicBezTo>
                    <a:cubicBezTo>
                      <a:pt x="29409" y="6585"/>
                      <a:pt x="22825" y="0"/>
                      <a:pt x="147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37"/>
              <p:cNvSpPr/>
              <p:nvPr/>
            </p:nvSpPr>
            <p:spPr>
              <a:xfrm>
                <a:off x="4453063" y="2040213"/>
                <a:ext cx="665000" cy="665275"/>
              </a:xfrm>
              <a:custGeom>
                <a:rect b="b" l="l" r="r" t="t"/>
                <a:pathLst>
                  <a:path extrusionOk="0" h="26611" w="26600">
                    <a:moveTo>
                      <a:pt x="13300" y="26611"/>
                    </a:moveTo>
                    <a:cubicBezTo>
                      <a:pt x="5966" y="26611"/>
                      <a:pt x="1" y="20646"/>
                      <a:pt x="1" y="13312"/>
                    </a:cubicBezTo>
                    <a:cubicBezTo>
                      <a:pt x="1" y="5966"/>
                      <a:pt x="5966" y="1"/>
                      <a:pt x="13300" y="1"/>
                    </a:cubicBezTo>
                    <a:cubicBezTo>
                      <a:pt x="20634" y="1"/>
                      <a:pt x="26599" y="5966"/>
                      <a:pt x="26599" y="13312"/>
                    </a:cubicBezTo>
                    <a:cubicBezTo>
                      <a:pt x="26599" y="20646"/>
                      <a:pt x="20634" y="26611"/>
                      <a:pt x="13300" y="26611"/>
                    </a:cubicBezTo>
                    <a:close/>
                    <a:moveTo>
                      <a:pt x="13300" y="453"/>
                    </a:moveTo>
                    <a:cubicBezTo>
                      <a:pt x="6216" y="453"/>
                      <a:pt x="453" y="6227"/>
                      <a:pt x="453" y="13312"/>
                    </a:cubicBezTo>
                    <a:cubicBezTo>
                      <a:pt x="453" y="20396"/>
                      <a:pt x="6216" y="26159"/>
                      <a:pt x="13300" y="26159"/>
                    </a:cubicBezTo>
                    <a:cubicBezTo>
                      <a:pt x="20384" y="26159"/>
                      <a:pt x="26147" y="20396"/>
                      <a:pt x="26147" y="13312"/>
                    </a:cubicBezTo>
                    <a:cubicBezTo>
                      <a:pt x="26147" y="6227"/>
                      <a:pt x="20384" y="453"/>
                      <a:pt x="13300" y="453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37"/>
              <p:cNvSpPr/>
              <p:nvPr/>
            </p:nvSpPr>
            <p:spPr>
              <a:xfrm>
                <a:off x="4159888" y="2079938"/>
                <a:ext cx="927525" cy="585825"/>
              </a:xfrm>
              <a:custGeom>
                <a:rect b="b" l="l" r="r" t="t"/>
                <a:pathLst>
                  <a:path extrusionOk="0" h="23433" w="37101">
                    <a:moveTo>
                      <a:pt x="25539" y="251"/>
                    </a:moveTo>
                    <a:cubicBezTo>
                      <a:pt x="19872" y="1"/>
                      <a:pt x="15050" y="3835"/>
                      <a:pt x="13764" y="9062"/>
                    </a:cubicBezTo>
                    <a:cubicBezTo>
                      <a:pt x="13597" y="9740"/>
                      <a:pt x="12978" y="10205"/>
                      <a:pt x="12288" y="10205"/>
                    </a:cubicBezTo>
                    <a:lnTo>
                      <a:pt x="6263" y="10205"/>
                    </a:lnTo>
                    <a:cubicBezTo>
                      <a:pt x="5811" y="10205"/>
                      <a:pt x="5453" y="9847"/>
                      <a:pt x="5453" y="9395"/>
                    </a:cubicBezTo>
                    <a:lnTo>
                      <a:pt x="5453" y="6871"/>
                    </a:lnTo>
                    <a:cubicBezTo>
                      <a:pt x="5453" y="6561"/>
                      <a:pt x="5084" y="6395"/>
                      <a:pt x="4858" y="6621"/>
                    </a:cubicBezTo>
                    <a:lnTo>
                      <a:pt x="441" y="11038"/>
                    </a:lnTo>
                    <a:cubicBezTo>
                      <a:pt x="0" y="11478"/>
                      <a:pt x="0" y="12181"/>
                      <a:pt x="441" y="12621"/>
                    </a:cubicBezTo>
                    <a:lnTo>
                      <a:pt x="4858" y="17039"/>
                    </a:lnTo>
                    <a:cubicBezTo>
                      <a:pt x="5084" y="17265"/>
                      <a:pt x="5453" y="17110"/>
                      <a:pt x="5453" y="16801"/>
                    </a:cubicBezTo>
                    <a:lnTo>
                      <a:pt x="5453" y="14265"/>
                    </a:lnTo>
                    <a:cubicBezTo>
                      <a:pt x="5453" y="13824"/>
                      <a:pt x="5811" y="13455"/>
                      <a:pt x="6263" y="13455"/>
                    </a:cubicBezTo>
                    <a:lnTo>
                      <a:pt x="12288" y="13455"/>
                    </a:lnTo>
                    <a:cubicBezTo>
                      <a:pt x="13002" y="13455"/>
                      <a:pt x="13609" y="13943"/>
                      <a:pt x="13776" y="14634"/>
                    </a:cubicBezTo>
                    <a:cubicBezTo>
                      <a:pt x="15026" y="19682"/>
                      <a:pt x="19586" y="23432"/>
                      <a:pt x="25027" y="23432"/>
                    </a:cubicBezTo>
                    <a:cubicBezTo>
                      <a:pt x="31730" y="23432"/>
                      <a:pt x="37100" y="17753"/>
                      <a:pt x="36588" y="10943"/>
                    </a:cubicBezTo>
                    <a:cubicBezTo>
                      <a:pt x="36160" y="5132"/>
                      <a:pt x="31373" y="501"/>
                      <a:pt x="25539" y="251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37"/>
              <p:cNvSpPr/>
              <p:nvPr/>
            </p:nvSpPr>
            <p:spPr>
              <a:xfrm>
                <a:off x="5000163" y="2098250"/>
                <a:ext cx="1679400" cy="549200"/>
              </a:xfrm>
              <a:custGeom>
                <a:rect b="b" l="l" r="r" t="t"/>
                <a:pathLst>
                  <a:path extrusionOk="0" h="21968" w="67176">
                    <a:moveTo>
                      <a:pt x="8799" y="0"/>
                    </a:moveTo>
                    <a:cubicBezTo>
                      <a:pt x="7942" y="0"/>
                      <a:pt x="7144" y="405"/>
                      <a:pt x="6644" y="1108"/>
                    </a:cubicBezTo>
                    <a:lnTo>
                      <a:pt x="608" y="9549"/>
                    </a:lnTo>
                    <a:cubicBezTo>
                      <a:pt x="1" y="10406"/>
                      <a:pt x="1" y="11549"/>
                      <a:pt x="608" y="12407"/>
                    </a:cubicBezTo>
                    <a:lnTo>
                      <a:pt x="6644" y="20848"/>
                    </a:lnTo>
                    <a:cubicBezTo>
                      <a:pt x="7144" y="21551"/>
                      <a:pt x="7942" y="21967"/>
                      <a:pt x="8799" y="21967"/>
                    </a:cubicBezTo>
                    <a:lnTo>
                      <a:pt x="56198" y="21967"/>
                    </a:lnTo>
                    <a:cubicBezTo>
                      <a:pt x="62258" y="21967"/>
                      <a:pt x="67176" y="17050"/>
                      <a:pt x="67176" y="10978"/>
                    </a:cubicBezTo>
                    <a:cubicBezTo>
                      <a:pt x="67176" y="4918"/>
                      <a:pt x="62258" y="0"/>
                      <a:pt x="56198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ctr" bIns="91425" lIns="182875" spcFirstLastPara="1" rIns="18287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200"/>
                  <a:t>Deep learning</a:t>
                </a:r>
                <a:endParaRPr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2" name="Google Shape;432;p37"/>
              <p:cNvSpPr txBox="1"/>
              <p:nvPr/>
            </p:nvSpPr>
            <p:spPr>
              <a:xfrm>
                <a:off x="4526363" y="2187900"/>
                <a:ext cx="518400" cy="36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02</a:t>
                </a:r>
                <a:endParaRPr/>
              </a:p>
            </p:txBody>
          </p:sp>
          <p:sp>
            <p:nvSpPr>
              <p:cNvPr id="433" name="Google Shape;433;p37"/>
              <p:cNvSpPr/>
              <p:nvPr/>
            </p:nvSpPr>
            <p:spPr>
              <a:xfrm>
                <a:off x="6958461" y="2241453"/>
                <a:ext cx="206598" cy="40591"/>
              </a:xfrm>
              <a:custGeom>
                <a:rect b="b" l="l" r="r" t="t"/>
                <a:pathLst>
                  <a:path extrusionOk="0" h="2049" w="10429">
                    <a:moveTo>
                      <a:pt x="1513" y="1"/>
                    </a:moveTo>
                    <a:cubicBezTo>
                      <a:pt x="1072" y="1"/>
                      <a:pt x="725" y="253"/>
                      <a:pt x="568" y="631"/>
                    </a:cubicBezTo>
                    <a:lnTo>
                      <a:pt x="1" y="2049"/>
                    </a:lnTo>
                    <a:lnTo>
                      <a:pt x="10429" y="2049"/>
                    </a:lnTo>
                    <a:lnTo>
                      <a:pt x="9830" y="631"/>
                    </a:lnTo>
                    <a:cubicBezTo>
                      <a:pt x="9673" y="253"/>
                      <a:pt x="9263" y="1"/>
                      <a:pt x="8885" y="1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4" name="Google Shape;434;p37"/>
          <p:cNvGrpSpPr/>
          <p:nvPr/>
        </p:nvGrpSpPr>
        <p:grpSpPr>
          <a:xfrm>
            <a:off x="952998" y="1860199"/>
            <a:ext cx="1888263" cy="1728101"/>
            <a:chOff x="1891138" y="2055238"/>
            <a:chExt cx="1410625" cy="1410925"/>
          </a:xfrm>
        </p:grpSpPr>
        <p:sp>
          <p:nvSpPr>
            <p:cNvPr id="435" name="Google Shape;435;p37"/>
            <p:cNvSpPr/>
            <p:nvPr/>
          </p:nvSpPr>
          <p:spPr>
            <a:xfrm>
              <a:off x="1891138" y="2055238"/>
              <a:ext cx="1410625" cy="1410925"/>
            </a:xfrm>
            <a:custGeom>
              <a:rect b="b" l="l" r="r" t="t"/>
              <a:pathLst>
                <a:path extrusionOk="0" h="56437" w="56425">
                  <a:moveTo>
                    <a:pt x="28219" y="1"/>
                  </a:moveTo>
                  <a:cubicBezTo>
                    <a:pt x="12633" y="1"/>
                    <a:pt x="1" y="12633"/>
                    <a:pt x="1" y="28218"/>
                  </a:cubicBezTo>
                  <a:cubicBezTo>
                    <a:pt x="1" y="43804"/>
                    <a:pt x="12633" y="56436"/>
                    <a:pt x="28219" y="56436"/>
                  </a:cubicBezTo>
                  <a:cubicBezTo>
                    <a:pt x="43792" y="56436"/>
                    <a:pt x="56425" y="43804"/>
                    <a:pt x="56425" y="28218"/>
                  </a:cubicBezTo>
                  <a:cubicBezTo>
                    <a:pt x="56425" y="12633"/>
                    <a:pt x="43792" y="1"/>
                    <a:pt x="28219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857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274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Research</a:t>
              </a:r>
              <a:endParaRPr sz="20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436" name="Google Shape;436;p37"/>
            <p:cNvGrpSpPr/>
            <p:nvPr/>
          </p:nvGrpSpPr>
          <p:grpSpPr>
            <a:xfrm>
              <a:off x="2442570" y="2318086"/>
              <a:ext cx="307788" cy="329008"/>
              <a:chOff x="-2312225" y="3238300"/>
              <a:chExt cx="274125" cy="293025"/>
            </a:xfrm>
          </p:grpSpPr>
          <p:sp>
            <p:nvSpPr>
              <p:cNvPr id="437" name="Google Shape;437;p37"/>
              <p:cNvSpPr/>
              <p:nvPr/>
            </p:nvSpPr>
            <p:spPr>
              <a:xfrm>
                <a:off x="-2241325" y="3289500"/>
                <a:ext cx="203225" cy="241825"/>
              </a:xfrm>
              <a:custGeom>
                <a:rect b="b" l="l" r="r" t="t"/>
                <a:pathLst>
                  <a:path extrusionOk="0" h="9673" w="8129">
                    <a:moveTo>
                      <a:pt x="2458" y="0"/>
                    </a:moveTo>
                    <a:cubicBezTo>
                      <a:pt x="2174" y="0"/>
                      <a:pt x="1954" y="221"/>
                      <a:pt x="1954" y="504"/>
                    </a:cubicBezTo>
                    <a:lnTo>
                      <a:pt x="1954" y="2836"/>
                    </a:lnTo>
                    <a:lnTo>
                      <a:pt x="1954" y="5167"/>
                    </a:lnTo>
                    <a:lnTo>
                      <a:pt x="914" y="4128"/>
                    </a:lnTo>
                    <a:cubicBezTo>
                      <a:pt x="820" y="4033"/>
                      <a:pt x="693" y="3986"/>
                      <a:pt x="567" y="3986"/>
                    </a:cubicBezTo>
                    <a:cubicBezTo>
                      <a:pt x="441" y="3986"/>
                      <a:pt x="315" y="4033"/>
                      <a:pt x="221" y="4128"/>
                    </a:cubicBezTo>
                    <a:cubicBezTo>
                      <a:pt x="0" y="4317"/>
                      <a:pt x="0" y="4632"/>
                      <a:pt x="221" y="4852"/>
                    </a:cubicBezTo>
                    <a:lnTo>
                      <a:pt x="2678" y="7310"/>
                    </a:lnTo>
                    <a:lnTo>
                      <a:pt x="2678" y="8664"/>
                    </a:lnTo>
                    <a:cubicBezTo>
                      <a:pt x="2678" y="9200"/>
                      <a:pt x="3151" y="9672"/>
                      <a:pt x="3718" y="9672"/>
                    </a:cubicBezTo>
                    <a:lnTo>
                      <a:pt x="6459" y="9672"/>
                    </a:lnTo>
                    <a:cubicBezTo>
                      <a:pt x="7026" y="9672"/>
                      <a:pt x="7499" y="9200"/>
                      <a:pt x="7499" y="8664"/>
                    </a:cubicBezTo>
                    <a:lnTo>
                      <a:pt x="7499" y="8066"/>
                    </a:lnTo>
                    <a:cubicBezTo>
                      <a:pt x="7688" y="7656"/>
                      <a:pt x="7845" y="7278"/>
                      <a:pt x="7940" y="6837"/>
                    </a:cubicBezTo>
                    <a:cubicBezTo>
                      <a:pt x="8034" y="6396"/>
                      <a:pt x="8129" y="5986"/>
                      <a:pt x="8129" y="5514"/>
                    </a:cubicBezTo>
                    <a:lnTo>
                      <a:pt x="8129" y="3308"/>
                    </a:lnTo>
                    <a:cubicBezTo>
                      <a:pt x="8129" y="3025"/>
                      <a:pt x="7877" y="2773"/>
                      <a:pt x="7625" y="2773"/>
                    </a:cubicBezTo>
                    <a:cubicBezTo>
                      <a:pt x="7341" y="2773"/>
                      <a:pt x="7089" y="3025"/>
                      <a:pt x="7089" y="3308"/>
                    </a:cubicBezTo>
                    <a:lnTo>
                      <a:pt x="7089" y="3812"/>
                    </a:lnTo>
                    <a:cubicBezTo>
                      <a:pt x="7089" y="4002"/>
                      <a:pt x="6931" y="4159"/>
                      <a:pt x="6742" y="4159"/>
                    </a:cubicBezTo>
                    <a:cubicBezTo>
                      <a:pt x="6553" y="4159"/>
                      <a:pt x="6396" y="4002"/>
                      <a:pt x="6396" y="3812"/>
                    </a:cubicBezTo>
                    <a:lnTo>
                      <a:pt x="6396" y="2615"/>
                    </a:lnTo>
                    <a:cubicBezTo>
                      <a:pt x="6396" y="2363"/>
                      <a:pt x="6144" y="2111"/>
                      <a:pt x="5892" y="2111"/>
                    </a:cubicBezTo>
                    <a:cubicBezTo>
                      <a:pt x="5608" y="2111"/>
                      <a:pt x="5356" y="2363"/>
                      <a:pt x="5356" y="2615"/>
                    </a:cubicBezTo>
                    <a:cubicBezTo>
                      <a:pt x="5357" y="2615"/>
                      <a:pt x="5358" y="2615"/>
                      <a:pt x="5359" y="2615"/>
                    </a:cubicBezTo>
                    <a:cubicBezTo>
                      <a:pt x="5418" y="2615"/>
                      <a:pt x="5419" y="3769"/>
                      <a:pt x="5419" y="3781"/>
                    </a:cubicBezTo>
                    <a:lnTo>
                      <a:pt x="5419" y="3781"/>
                    </a:lnTo>
                    <a:cubicBezTo>
                      <a:pt x="5419" y="3970"/>
                      <a:pt x="5262" y="4128"/>
                      <a:pt x="5041" y="4128"/>
                    </a:cubicBezTo>
                    <a:cubicBezTo>
                      <a:pt x="4852" y="4128"/>
                      <a:pt x="4695" y="3970"/>
                      <a:pt x="4695" y="3781"/>
                    </a:cubicBezTo>
                    <a:lnTo>
                      <a:pt x="4695" y="2584"/>
                    </a:lnTo>
                    <a:cubicBezTo>
                      <a:pt x="4695" y="2332"/>
                      <a:pt x="4474" y="2080"/>
                      <a:pt x="4191" y="2080"/>
                    </a:cubicBezTo>
                    <a:cubicBezTo>
                      <a:pt x="3907" y="2080"/>
                      <a:pt x="3686" y="2332"/>
                      <a:pt x="3686" y="2584"/>
                    </a:cubicBezTo>
                    <a:lnTo>
                      <a:pt x="3686" y="3781"/>
                    </a:lnTo>
                    <a:cubicBezTo>
                      <a:pt x="3686" y="3970"/>
                      <a:pt x="3529" y="4128"/>
                      <a:pt x="3308" y="4128"/>
                    </a:cubicBezTo>
                    <a:cubicBezTo>
                      <a:pt x="3119" y="4128"/>
                      <a:pt x="2962" y="3970"/>
                      <a:pt x="2962" y="3781"/>
                    </a:cubicBezTo>
                    <a:lnTo>
                      <a:pt x="2962" y="504"/>
                    </a:lnTo>
                    <a:cubicBezTo>
                      <a:pt x="2962" y="221"/>
                      <a:pt x="2741" y="0"/>
                      <a:pt x="245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37"/>
              <p:cNvSpPr/>
              <p:nvPr/>
            </p:nvSpPr>
            <p:spPr>
              <a:xfrm>
                <a:off x="-2312225" y="3238300"/>
                <a:ext cx="241825" cy="241050"/>
              </a:xfrm>
              <a:custGeom>
                <a:rect b="b" l="l" r="r" t="t"/>
                <a:pathLst>
                  <a:path extrusionOk="0" h="9642" w="9673">
                    <a:moveTo>
                      <a:pt x="379" y="1"/>
                    </a:moveTo>
                    <a:cubicBezTo>
                      <a:pt x="158" y="1"/>
                      <a:pt x="1" y="158"/>
                      <a:pt x="1" y="347"/>
                    </a:cubicBezTo>
                    <a:lnTo>
                      <a:pt x="1" y="1733"/>
                    </a:lnTo>
                    <a:cubicBezTo>
                      <a:pt x="1" y="1922"/>
                      <a:pt x="158" y="2080"/>
                      <a:pt x="379" y="2080"/>
                    </a:cubicBezTo>
                    <a:lnTo>
                      <a:pt x="726" y="2080"/>
                    </a:lnTo>
                    <a:lnTo>
                      <a:pt x="726" y="7562"/>
                    </a:lnTo>
                    <a:lnTo>
                      <a:pt x="379" y="7562"/>
                    </a:lnTo>
                    <a:cubicBezTo>
                      <a:pt x="158" y="7562"/>
                      <a:pt x="1" y="7719"/>
                      <a:pt x="1" y="7908"/>
                    </a:cubicBezTo>
                    <a:lnTo>
                      <a:pt x="1" y="9294"/>
                    </a:lnTo>
                    <a:cubicBezTo>
                      <a:pt x="1" y="9484"/>
                      <a:pt x="158" y="9641"/>
                      <a:pt x="379" y="9641"/>
                    </a:cubicBezTo>
                    <a:lnTo>
                      <a:pt x="1734" y="9641"/>
                    </a:lnTo>
                    <a:cubicBezTo>
                      <a:pt x="1954" y="9641"/>
                      <a:pt x="2112" y="9484"/>
                      <a:pt x="2112" y="9294"/>
                    </a:cubicBezTo>
                    <a:lnTo>
                      <a:pt x="2112" y="8916"/>
                    </a:lnTo>
                    <a:lnTo>
                      <a:pt x="4160" y="8916"/>
                    </a:lnTo>
                    <a:lnTo>
                      <a:pt x="3435" y="8223"/>
                    </a:lnTo>
                    <a:lnTo>
                      <a:pt x="2112" y="8223"/>
                    </a:lnTo>
                    <a:lnTo>
                      <a:pt x="2112" y="7877"/>
                    </a:lnTo>
                    <a:cubicBezTo>
                      <a:pt x="2112" y="7688"/>
                      <a:pt x="1954" y="7530"/>
                      <a:pt x="1734" y="7530"/>
                    </a:cubicBezTo>
                    <a:lnTo>
                      <a:pt x="1387" y="7530"/>
                    </a:lnTo>
                    <a:lnTo>
                      <a:pt x="1387" y="2080"/>
                    </a:lnTo>
                    <a:lnTo>
                      <a:pt x="1734" y="2080"/>
                    </a:lnTo>
                    <a:cubicBezTo>
                      <a:pt x="1954" y="2080"/>
                      <a:pt x="2112" y="1922"/>
                      <a:pt x="2112" y="1733"/>
                    </a:cubicBezTo>
                    <a:lnTo>
                      <a:pt x="2112" y="1387"/>
                    </a:lnTo>
                    <a:lnTo>
                      <a:pt x="7562" y="1387"/>
                    </a:lnTo>
                    <a:lnTo>
                      <a:pt x="7562" y="1733"/>
                    </a:lnTo>
                    <a:cubicBezTo>
                      <a:pt x="7562" y="1922"/>
                      <a:pt x="7720" y="2080"/>
                      <a:pt x="7940" y="2080"/>
                    </a:cubicBezTo>
                    <a:lnTo>
                      <a:pt x="8287" y="2080"/>
                    </a:lnTo>
                    <a:lnTo>
                      <a:pt x="8287" y="3592"/>
                    </a:lnTo>
                    <a:cubicBezTo>
                      <a:pt x="8444" y="3498"/>
                      <a:pt x="8602" y="3466"/>
                      <a:pt x="8791" y="3466"/>
                    </a:cubicBezTo>
                    <a:cubicBezTo>
                      <a:pt x="8885" y="3466"/>
                      <a:pt x="8917" y="3466"/>
                      <a:pt x="8948" y="3498"/>
                    </a:cubicBezTo>
                    <a:lnTo>
                      <a:pt x="8948" y="2080"/>
                    </a:lnTo>
                    <a:lnTo>
                      <a:pt x="9326" y="2080"/>
                    </a:lnTo>
                    <a:cubicBezTo>
                      <a:pt x="9515" y="2080"/>
                      <a:pt x="9673" y="1922"/>
                      <a:pt x="9673" y="1733"/>
                    </a:cubicBezTo>
                    <a:lnTo>
                      <a:pt x="9673" y="347"/>
                    </a:lnTo>
                    <a:cubicBezTo>
                      <a:pt x="9673" y="158"/>
                      <a:pt x="9515" y="1"/>
                      <a:pt x="9326" y="1"/>
                    </a:cubicBezTo>
                    <a:lnTo>
                      <a:pt x="7940" y="1"/>
                    </a:lnTo>
                    <a:cubicBezTo>
                      <a:pt x="7751" y="1"/>
                      <a:pt x="7562" y="158"/>
                      <a:pt x="7562" y="347"/>
                    </a:cubicBezTo>
                    <a:lnTo>
                      <a:pt x="7562" y="694"/>
                    </a:lnTo>
                    <a:lnTo>
                      <a:pt x="2112" y="694"/>
                    </a:lnTo>
                    <a:lnTo>
                      <a:pt x="2112" y="347"/>
                    </a:lnTo>
                    <a:cubicBezTo>
                      <a:pt x="2112" y="158"/>
                      <a:pt x="1954" y="1"/>
                      <a:pt x="173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9" name="Google Shape;439;p37"/>
          <p:cNvGrpSpPr/>
          <p:nvPr/>
        </p:nvGrpSpPr>
        <p:grpSpPr>
          <a:xfrm>
            <a:off x="2751551" y="2724285"/>
            <a:ext cx="5276591" cy="972721"/>
            <a:chOff x="3235063" y="2760688"/>
            <a:chExt cx="3941873" cy="794188"/>
          </a:xfrm>
        </p:grpSpPr>
        <p:sp>
          <p:nvSpPr>
            <p:cNvPr id="440" name="Google Shape;440;p37"/>
            <p:cNvSpPr/>
            <p:nvPr/>
          </p:nvSpPr>
          <p:spPr>
            <a:xfrm>
              <a:off x="3497888" y="3099113"/>
              <a:ext cx="531050" cy="97675"/>
            </a:xfrm>
            <a:custGeom>
              <a:rect b="b" l="l" r="r" t="t"/>
              <a:pathLst>
                <a:path extrusionOk="0" h="3907" w="21242">
                  <a:moveTo>
                    <a:pt x="239" y="1"/>
                  </a:moveTo>
                  <a:lnTo>
                    <a:pt x="1" y="703"/>
                  </a:lnTo>
                  <a:lnTo>
                    <a:pt x="9061" y="3906"/>
                  </a:lnTo>
                  <a:lnTo>
                    <a:pt x="21242" y="3906"/>
                  </a:lnTo>
                  <a:lnTo>
                    <a:pt x="21242" y="3168"/>
                  </a:lnTo>
                  <a:lnTo>
                    <a:pt x="9192" y="3168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4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3235063" y="2760688"/>
              <a:ext cx="370000" cy="713200"/>
            </a:xfrm>
            <a:custGeom>
              <a:rect b="b" l="l" r="r" t="t"/>
              <a:pathLst>
                <a:path extrusionOk="0" h="28528" w="14800">
                  <a:moveTo>
                    <a:pt x="10573" y="0"/>
                  </a:moveTo>
                  <a:cubicBezTo>
                    <a:pt x="10573" y="3227"/>
                    <a:pt x="10157" y="6370"/>
                    <a:pt x="9359" y="9347"/>
                  </a:cubicBezTo>
                  <a:cubicBezTo>
                    <a:pt x="8525" y="12431"/>
                    <a:pt x="7311" y="15360"/>
                    <a:pt x="5739" y="18062"/>
                  </a:cubicBezTo>
                  <a:cubicBezTo>
                    <a:pt x="4156" y="20801"/>
                    <a:pt x="2227" y="23313"/>
                    <a:pt x="1" y="25539"/>
                  </a:cubicBezTo>
                  <a:lnTo>
                    <a:pt x="2977" y="28528"/>
                  </a:lnTo>
                  <a:cubicBezTo>
                    <a:pt x="5466" y="26039"/>
                    <a:pt x="7621" y="23230"/>
                    <a:pt x="9395" y="20170"/>
                  </a:cubicBezTo>
                  <a:cubicBezTo>
                    <a:pt x="11145" y="17157"/>
                    <a:pt x="12514" y="13883"/>
                    <a:pt x="13431" y="10442"/>
                  </a:cubicBezTo>
                  <a:cubicBezTo>
                    <a:pt x="14324" y="7109"/>
                    <a:pt x="14800" y="3608"/>
                    <a:pt x="14800" y="0"/>
                  </a:cubicBezTo>
                  <a:lnTo>
                    <a:pt x="10573" y="0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7"/>
            <p:cNvSpPr/>
            <p:nvPr/>
          </p:nvSpPr>
          <p:spPr>
            <a:xfrm>
              <a:off x="3383588" y="3007438"/>
              <a:ext cx="214050" cy="214050"/>
            </a:xfrm>
            <a:custGeom>
              <a:rect b="b" l="l" r="r" t="t"/>
              <a:pathLst>
                <a:path extrusionOk="0" h="8562" w="8562">
                  <a:moveTo>
                    <a:pt x="4287" y="1"/>
                  </a:moveTo>
                  <a:cubicBezTo>
                    <a:pt x="1918" y="1"/>
                    <a:pt x="1" y="1918"/>
                    <a:pt x="1" y="4275"/>
                  </a:cubicBezTo>
                  <a:cubicBezTo>
                    <a:pt x="1" y="6644"/>
                    <a:pt x="1918" y="8561"/>
                    <a:pt x="4287" y="8561"/>
                  </a:cubicBezTo>
                  <a:cubicBezTo>
                    <a:pt x="6644" y="8561"/>
                    <a:pt x="8561" y="6644"/>
                    <a:pt x="8561" y="4275"/>
                  </a:cubicBezTo>
                  <a:cubicBezTo>
                    <a:pt x="8561" y="1918"/>
                    <a:pt x="6644" y="1"/>
                    <a:pt x="4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7"/>
            <p:cNvSpPr/>
            <p:nvPr/>
          </p:nvSpPr>
          <p:spPr>
            <a:xfrm>
              <a:off x="3433888" y="3057738"/>
              <a:ext cx="113450" cy="113450"/>
            </a:xfrm>
            <a:custGeom>
              <a:rect b="b" l="l" r="r" t="t"/>
              <a:pathLst>
                <a:path extrusionOk="0" h="4538" w="4538">
                  <a:moveTo>
                    <a:pt x="4537" y="2263"/>
                  </a:moveTo>
                  <a:cubicBezTo>
                    <a:pt x="4537" y="3525"/>
                    <a:pt x="3525" y="4537"/>
                    <a:pt x="2275" y="4537"/>
                  </a:cubicBezTo>
                  <a:cubicBezTo>
                    <a:pt x="1013" y="4537"/>
                    <a:pt x="1" y="3525"/>
                    <a:pt x="1" y="2263"/>
                  </a:cubicBezTo>
                  <a:cubicBezTo>
                    <a:pt x="1" y="1013"/>
                    <a:pt x="1013" y="1"/>
                    <a:pt x="2275" y="1"/>
                  </a:cubicBezTo>
                  <a:cubicBezTo>
                    <a:pt x="3525" y="1"/>
                    <a:pt x="4537" y="1013"/>
                    <a:pt x="4537" y="2263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4" name="Google Shape;444;p37"/>
            <p:cNvGrpSpPr/>
            <p:nvPr/>
          </p:nvGrpSpPr>
          <p:grpSpPr>
            <a:xfrm>
              <a:off x="4159888" y="2819625"/>
              <a:ext cx="3017048" cy="735250"/>
              <a:chOff x="4159888" y="2810988"/>
              <a:chExt cx="3017048" cy="735250"/>
            </a:xfrm>
          </p:grpSpPr>
          <p:sp>
            <p:nvSpPr>
              <p:cNvPr id="445" name="Google Shape;445;p37"/>
              <p:cNvSpPr/>
              <p:nvPr/>
            </p:nvSpPr>
            <p:spPr>
              <a:xfrm>
                <a:off x="4417938" y="2810988"/>
                <a:ext cx="735250" cy="735250"/>
              </a:xfrm>
              <a:custGeom>
                <a:rect b="b" l="l" r="r" t="t"/>
                <a:pathLst>
                  <a:path extrusionOk="0" h="29410" w="29410">
                    <a:moveTo>
                      <a:pt x="14705" y="1"/>
                    </a:moveTo>
                    <a:cubicBezTo>
                      <a:pt x="6585" y="1"/>
                      <a:pt x="1" y="6585"/>
                      <a:pt x="1" y="14705"/>
                    </a:cubicBezTo>
                    <a:cubicBezTo>
                      <a:pt x="1" y="22825"/>
                      <a:pt x="6585" y="29409"/>
                      <a:pt x="14705" y="29409"/>
                    </a:cubicBezTo>
                    <a:cubicBezTo>
                      <a:pt x="22825" y="29409"/>
                      <a:pt x="29409" y="22825"/>
                      <a:pt x="29409" y="14705"/>
                    </a:cubicBezTo>
                    <a:cubicBezTo>
                      <a:pt x="29409" y="6585"/>
                      <a:pt x="22825" y="1"/>
                      <a:pt x="147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4453063" y="2845963"/>
                <a:ext cx="665000" cy="665300"/>
              </a:xfrm>
              <a:custGeom>
                <a:rect b="b" l="l" r="r" t="t"/>
                <a:pathLst>
                  <a:path extrusionOk="0" h="26612" w="26600">
                    <a:moveTo>
                      <a:pt x="13300" y="26611"/>
                    </a:moveTo>
                    <a:cubicBezTo>
                      <a:pt x="5966" y="26611"/>
                      <a:pt x="1" y="20646"/>
                      <a:pt x="1" y="13312"/>
                    </a:cubicBezTo>
                    <a:cubicBezTo>
                      <a:pt x="1" y="5978"/>
                      <a:pt x="5966" y="1"/>
                      <a:pt x="13300" y="1"/>
                    </a:cubicBezTo>
                    <a:cubicBezTo>
                      <a:pt x="20634" y="1"/>
                      <a:pt x="26599" y="5978"/>
                      <a:pt x="26599" y="13312"/>
                    </a:cubicBezTo>
                    <a:cubicBezTo>
                      <a:pt x="26599" y="20646"/>
                      <a:pt x="20634" y="26611"/>
                      <a:pt x="13300" y="26611"/>
                    </a:cubicBezTo>
                    <a:close/>
                    <a:moveTo>
                      <a:pt x="13300" y="465"/>
                    </a:moveTo>
                    <a:cubicBezTo>
                      <a:pt x="6216" y="465"/>
                      <a:pt x="453" y="6228"/>
                      <a:pt x="453" y="13312"/>
                    </a:cubicBezTo>
                    <a:cubicBezTo>
                      <a:pt x="453" y="20396"/>
                      <a:pt x="6216" y="26159"/>
                      <a:pt x="13300" y="26159"/>
                    </a:cubicBezTo>
                    <a:cubicBezTo>
                      <a:pt x="20384" y="26159"/>
                      <a:pt x="26147" y="20396"/>
                      <a:pt x="26147" y="13312"/>
                    </a:cubicBezTo>
                    <a:cubicBezTo>
                      <a:pt x="26147" y="6228"/>
                      <a:pt x="20384" y="465"/>
                      <a:pt x="13300" y="465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4159888" y="2885713"/>
                <a:ext cx="927525" cy="585800"/>
              </a:xfrm>
              <a:custGeom>
                <a:rect b="b" l="l" r="r" t="t"/>
                <a:pathLst>
                  <a:path extrusionOk="0" h="23432" w="37101">
                    <a:moveTo>
                      <a:pt x="25539" y="250"/>
                    </a:moveTo>
                    <a:cubicBezTo>
                      <a:pt x="19872" y="0"/>
                      <a:pt x="15050" y="3834"/>
                      <a:pt x="13764" y="9061"/>
                    </a:cubicBezTo>
                    <a:cubicBezTo>
                      <a:pt x="13597" y="9739"/>
                      <a:pt x="12978" y="10204"/>
                      <a:pt x="12288" y="10204"/>
                    </a:cubicBezTo>
                    <a:lnTo>
                      <a:pt x="6263" y="10204"/>
                    </a:lnTo>
                    <a:cubicBezTo>
                      <a:pt x="5811" y="10204"/>
                      <a:pt x="5453" y="9846"/>
                      <a:pt x="5453" y="9406"/>
                    </a:cubicBezTo>
                    <a:lnTo>
                      <a:pt x="5453" y="6870"/>
                    </a:lnTo>
                    <a:cubicBezTo>
                      <a:pt x="5453" y="6560"/>
                      <a:pt x="5084" y="6406"/>
                      <a:pt x="4858" y="6620"/>
                    </a:cubicBezTo>
                    <a:lnTo>
                      <a:pt x="441" y="11049"/>
                    </a:lnTo>
                    <a:cubicBezTo>
                      <a:pt x="0" y="11478"/>
                      <a:pt x="0" y="12180"/>
                      <a:pt x="441" y="12621"/>
                    </a:cubicBezTo>
                    <a:lnTo>
                      <a:pt x="4858" y="17050"/>
                    </a:lnTo>
                    <a:cubicBezTo>
                      <a:pt x="5084" y="17264"/>
                      <a:pt x="5453" y="17109"/>
                      <a:pt x="5453" y="16800"/>
                    </a:cubicBezTo>
                    <a:lnTo>
                      <a:pt x="5453" y="14264"/>
                    </a:lnTo>
                    <a:cubicBezTo>
                      <a:pt x="5453" y="13823"/>
                      <a:pt x="5811" y="13466"/>
                      <a:pt x="6263" y="13466"/>
                    </a:cubicBezTo>
                    <a:lnTo>
                      <a:pt x="12288" y="13466"/>
                    </a:lnTo>
                    <a:cubicBezTo>
                      <a:pt x="13002" y="13466"/>
                      <a:pt x="13609" y="13954"/>
                      <a:pt x="13776" y="14633"/>
                    </a:cubicBezTo>
                    <a:cubicBezTo>
                      <a:pt x="15026" y="19693"/>
                      <a:pt x="19586" y="23431"/>
                      <a:pt x="25027" y="23431"/>
                    </a:cubicBezTo>
                    <a:cubicBezTo>
                      <a:pt x="31730" y="23431"/>
                      <a:pt x="37100" y="17752"/>
                      <a:pt x="36588" y="10942"/>
                    </a:cubicBezTo>
                    <a:cubicBezTo>
                      <a:pt x="36160" y="5132"/>
                      <a:pt x="31373" y="500"/>
                      <a:pt x="25539" y="250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5000163" y="2904013"/>
                <a:ext cx="1679400" cy="549200"/>
              </a:xfrm>
              <a:custGeom>
                <a:rect b="b" l="l" r="r" t="t"/>
                <a:pathLst>
                  <a:path extrusionOk="0" h="21968" w="67176">
                    <a:moveTo>
                      <a:pt x="8799" y="0"/>
                    </a:moveTo>
                    <a:cubicBezTo>
                      <a:pt x="7942" y="0"/>
                      <a:pt x="7144" y="417"/>
                      <a:pt x="6644" y="1108"/>
                    </a:cubicBezTo>
                    <a:lnTo>
                      <a:pt x="608" y="9549"/>
                    </a:lnTo>
                    <a:cubicBezTo>
                      <a:pt x="1" y="10406"/>
                      <a:pt x="1" y="11561"/>
                      <a:pt x="608" y="12419"/>
                    </a:cubicBezTo>
                    <a:lnTo>
                      <a:pt x="6644" y="20860"/>
                    </a:lnTo>
                    <a:cubicBezTo>
                      <a:pt x="7144" y="21551"/>
                      <a:pt x="7942" y="21967"/>
                      <a:pt x="8799" y="21967"/>
                    </a:cubicBezTo>
                    <a:lnTo>
                      <a:pt x="56198" y="21967"/>
                    </a:lnTo>
                    <a:cubicBezTo>
                      <a:pt x="62258" y="21967"/>
                      <a:pt x="67176" y="17050"/>
                      <a:pt x="67176" y="10978"/>
                    </a:cubicBezTo>
                    <a:cubicBezTo>
                      <a:pt x="67176" y="4918"/>
                      <a:pt x="62258" y="0"/>
                      <a:pt x="56198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anchorCtr="0" anchor="ctr" bIns="91425" lIns="182875" spcFirstLastPara="1" rIns="18287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2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Existing Apps</a:t>
                </a:r>
                <a:endParaRPr b="1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9" name="Google Shape;449;p37"/>
              <p:cNvSpPr txBox="1"/>
              <p:nvPr/>
            </p:nvSpPr>
            <p:spPr>
              <a:xfrm>
                <a:off x="4526363" y="2993663"/>
                <a:ext cx="518400" cy="36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03</a:t>
                </a:r>
                <a:endParaRPr/>
              </a:p>
            </p:txBody>
          </p:sp>
          <p:grpSp>
            <p:nvGrpSpPr>
              <p:cNvPr id="450" name="Google Shape;450;p37"/>
              <p:cNvGrpSpPr/>
              <p:nvPr/>
            </p:nvGrpSpPr>
            <p:grpSpPr>
              <a:xfrm>
                <a:off x="6945357" y="3062823"/>
                <a:ext cx="231579" cy="231579"/>
                <a:chOff x="-3029750" y="3597450"/>
                <a:chExt cx="292250" cy="292250"/>
              </a:xfrm>
            </p:grpSpPr>
            <p:sp>
              <p:nvSpPr>
                <p:cNvPr id="451" name="Google Shape;451;p37"/>
                <p:cNvSpPr/>
                <p:nvPr/>
              </p:nvSpPr>
              <p:spPr>
                <a:xfrm>
                  <a:off x="-3029750" y="3597450"/>
                  <a:ext cx="292250" cy="67775"/>
                </a:xfrm>
                <a:custGeom>
                  <a:rect b="b" l="l" r="r" t="t"/>
                  <a:pathLst>
                    <a:path extrusionOk="0" h="2711" w="11690">
                      <a:moveTo>
                        <a:pt x="1702" y="1387"/>
                      </a:moveTo>
                      <a:cubicBezTo>
                        <a:pt x="1891" y="1387"/>
                        <a:pt x="2049" y="1545"/>
                        <a:pt x="2049" y="1734"/>
                      </a:cubicBezTo>
                      <a:cubicBezTo>
                        <a:pt x="2049" y="1923"/>
                        <a:pt x="1891" y="2080"/>
                        <a:pt x="1702" y="2080"/>
                      </a:cubicBezTo>
                      <a:cubicBezTo>
                        <a:pt x="1513" y="2080"/>
                        <a:pt x="1356" y="1923"/>
                        <a:pt x="1356" y="1734"/>
                      </a:cubicBezTo>
                      <a:cubicBezTo>
                        <a:pt x="1356" y="1545"/>
                        <a:pt x="1513" y="1387"/>
                        <a:pt x="1702" y="1387"/>
                      </a:cubicBezTo>
                      <a:close/>
                      <a:moveTo>
                        <a:pt x="3120" y="1387"/>
                      </a:moveTo>
                      <a:cubicBezTo>
                        <a:pt x="3309" y="1387"/>
                        <a:pt x="3466" y="1545"/>
                        <a:pt x="3466" y="1734"/>
                      </a:cubicBezTo>
                      <a:cubicBezTo>
                        <a:pt x="3466" y="1923"/>
                        <a:pt x="3309" y="2080"/>
                        <a:pt x="3120" y="2080"/>
                      </a:cubicBezTo>
                      <a:cubicBezTo>
                        <a:pt x="2931" y="2080"/>
                        <a:pt x="2773" y="1923"/>
                        <a:pt x="2773" y="1734"/>
                      </a:cubicBezTo>
                      <a:cubicBezTo>
                        <a:pt x="2773" y="1545"/>
                        <a:pt x="2931" y="1387"/>
                        <a:pt x="3120" y="1387"/>
                      </a:cubicBezTo>
                      <a:close/>
                      <a:moveTo>
                        <a:pt x="9985" y="1417"/>
                      </a:moveTo>
                      <a:cubicBezTo>
                        <a:pt x="10400" y="1417"/>
                        <a:pt x="10449" y="2080"/>
                        <a:pt x="9956" y="2080"/>
                      </a:cubicBezTo>
                      <a:lnTo>
                        <a:pt x="5861" y="2080"/>
                      </a:lnTo>
                      <a:cubicBezTo>
                        <a:pt x="5451" y="2080"/>
                        <a:pt x="5388" y="1418"/>
                        <a:pt x="5861" y="1418"/>
                      </a:cubicBezTo>
                      <a:lnTo>
                        <a:pt x="9956" y="1418"/>
                      </a:lnTo>
                      <a:cubicBezTo>
                        <a:pt x="9966" y="1418"/>
                        <a:pt x="9976" y="1417"/>
                        <a:pt x="9985" y="1417"/>
                      </a:cubicBezTo>
                      <a:close/>
                      <a:moveTo>
                        <a:pt x="1041" y="1"/>
                      </a:moveTo>
                      <a:cubicBezTo>
                        <a:pt x="473" y="1"/>
                        <a:pt x="1" y="473"/>
                        <a:pt x="1" y="1040"/>
                      </a:cubicBezTo>
                      <a:lnTo>
                        <a:pt x="1" y="2710"/>
                      </a:lnTo>
                      <a:lnTo>
                        <a:pt x="11689" y="2710"/>
                      </a:lnTo>
                      <a:lnTo>
                        <a:pt x="11689" y="1040"/>
                      </a:lnTo>
                      <a:cubicBezTo>
                        <a:pt x="11658" y="473"/>
                        <a:pt x="11248" y="1"/>
                        <a:pt x="10650" y="1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" name="Google Shape;452;p37"/>
                <p:cNvSpPr/>
                <p:nvPr/>
              </p:nvSpPr>
              <p:spPr>
                <a:xfrm>
                  <a:off x="-2831250" y="3725850"/>
                  <a:ext cx="59875" cy="163850"/>
                </a:xfrm>
                <a:custGeom>
                  <a:rect b="b" l="l" r="r" t="t"/>
                  <a:pathLst>
                    <a:path extrusionOk="0" h="6554" w="2395">
                      <a:moveTo>
                        <a:pt x="0" y="0"/>
                      </a:moveTo>
                      <a:lnTo>
                        <a:pt x="0" y="6553"/>
                      </a:lnTo>
                      <a:cubicBezTo>
                        <a:pt x="1008" y="6175"/>
                        <a:pt x="1670" y="5450"/>
                        <a:pt x="2079" y="4631"/>
                      </a:cubicBezTo>
                      <a:cubicBezTo>
                        <a:pt x="2269" y="4159"/>
                        <a:pt x="2395" y="3686"/>
                        <a:pt x="2395" y="3182"/>
                      </a:cubicBezTo>
                      <a:lnTo>
                        <a:pt x="2395" y="851"/>
                      </a:lnTo>
                      <a:cubicBezTo>
                        <a:pt x="2395" y="623"/>
                        <a:pt x="2212" y="477"/>
                        <a:pt x="2042" y="477"/>
                      </a:cubicBezTo>
                      <a:cubicBezTo>
                        <a:pt x="2000" y="477"/>
                        <a:pt x="1959" y="485"/>
                        <a:pt x="1922" y="504"/>
                      </a:cubicBezTo>
                      <a:cubicBezTo>
                        <a:pt x="1704" y="598"/>
                        <a:pt x="1496" y="647"/>
                        <a:pt x="1291" y="647"/>
                      </a:cubicBezTo>
                      <a:cubicBezTo>
                        <a:pt x="873" y="647"/>
                        <a:pt x="465" y="444"/>
                        <a:pt x="0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8"/>
          <p:cNvSpPr txBox="1"/>
          <p:nvPr/>
        </p:nvSpPr>
        <p:spPr>
          <a:xfrm>
            <a:off x="2428150" y="822450"/>
            <a:ext cx="55221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1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Conclusion</a:t>
            </a:r>
            <a:endParaRPr sz="3400"/>
          </a:p>
        </p:txBody>
      </p:sp>
      <p:sp>
        <p:nvSpPr>
          <p:cNvPr id="458" name="Google Shape;458;p38"/>
          <p:cNvSpPr txBox="1"/>
          <p:nvPr/>
        </p:nvSpPr>
        <p:spPr>
          <a:xfrm>
            <a:off x="662100" y="3063550"/>
            <a:ext cx="7819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Thanks for your Keen Attention!!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/>
          <p:nvPr>
            <p:ph type="title"/>
          </p:nvPr>
        </p:nvSpPr>
        <p:spPr>
          <a:xfrm>
            <a:off x="-514175" y="122600"/>
            <a:ext cx="442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pic>
        <p:nvPicPr>
          <p:cNvPr id="274" name="Google Shape;2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8639" y="-802012"/>
            <a:ext cx="1802665" cy="1690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25"/>
          <p:cNvGrpSpPr/>
          <p:nvPr/>
        </p:nvGrpSpPr>
        <p:grpSpPr>
          <a:xfrm>
            <a:off x="1941052" y="695307"/>
            <a:ext cx="4458266" cy="923575"/>
            <a:chOff x="2673625" y="934650"/>
            <a:chExt cx="3884860" cy="923575"/>
          </a:xfrm>
        </p:grpSpPr>
        <p:sp>
          <p:nvSpPr>
            <p:cNvPr id="276" name="Google Shape;276;p25"/>
            <p:cNvSpPr txBox="1"/>
            <p:nvPr/>
          </p:nvSpPr>
          <p:spPr>
            <a:xfrm>
              <a:off x="2673625" y="1155725"/>
              <a:ext cx="7887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rgbClr val="EC3A3B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3500">
                <a:solidFill>
                  <a:srgbClr val="EC3A3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3466375" y="934650"/>
              <a:ext cx="566175" cy="923575"/>
            </a:xfrm>
            <a:custGeom>
              <a:rect b="b" l="l" r="r" t="t"/>
              <a:pathLst>
                <a:path extrusionOk="0" h="36943" w="22647">
                  <a:moveTo>
                    <a:pt x="3869" y="0"/>
                  </a:moveTo>
                  <a:cubicBezTo>
                    <a:pt x="3069" y="0"/>
                    <a:pt x="2269" y="304"/>
                    <a:pt x="1655" y="911"/>
                  </a:cubicBezTo>
                  <a:lnTo>
                    <a:pt x="1" y="2566"/>
                  </a:lnTo>
                  <a:lnTo>
                    <a:pt x="13693" y="16258"/>
                  </a:lnTo>
                  <a:cubicBezTo>
                    <a:pt x="14919" y="17484"/>
                    <a:pt x="14919" y="19461"/>
                    <a:pt x="13693" y="20675"/>
                  </a:cubicBezTo>
                  <a:lnTo>
                    <a:pt x="1" y="34379"/>
                  </a:lnTo>
                  <a:lnTo>
                    <a:pt x="1655" y="36022"/>
                  </a:lnTo>
                  <a:cubicBezTo>
                    <a:pt x="2269" y="36636"/>
                    <a:pt x="3069" y="36942"/>
                    <a:pt x="3869" y="36942"/>
                  </a:cubicBezTo>
                  <a:cubicBezTo>
                    <a:pt x="4668" y="36942"/>
                    <a:pt x="5465" y="36636"/>
                    <a:pt x="6073" y="36022"/>
                  </a:cubicBezTo>
                  <a:lnTo>
                    <a:pt x="21420" y="20675"/>
                  </a:lnTo>
                  <a:cubicBezTo>
                    <a:pt x="22646" y="19461"/>
                    <a:pt x="22646" y="17484"/>
                    <a:pt x="21420" y="16258"/>
                  </a:cubicBezTo>
                  <a:lnTo>
                    <a:pt x="6073" y="911"/>
                  </a:lnTo>
                  <a:cubicBezTo>
                    <a:pt x="5465" y="304"/>
                    <a:pt x="4668" y="0"/>
                    <a:pt x="3869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3533650" y="1247050"/>
              <a:ext cx="171775" cy="298550"/>
            </a:xfrm>
            <a:custGeom>
              <a:rect b="b" l="l" r="r" t="t"/>
              <a:pathLst>
                <a:path extrusionOk="0" h="11942" w="6871">
                  <a:moveTo>
                    <a:pt x="1501" y="0"/>
                  </a:moveTo>
                  <a:cubicBezTo>
                    <a:pt x="737" y="0"/>
                    <a:pt x="0" y="597"/>
                    <a:pt x="0" y="1500"/>
                  </a:cubicBezTo>
                  <a:lnTo>
                    <a:pt x="0" y="10453"/>
                  </a:lnTo>
                  <a:cubicBezTo>
                    <a:pt x="0" y="11347"/>
                    <a:pt x="736" y="11942"/>
                    <a:pt x="1499" y="11942"/>
                  </a:cubicBezTo>
                  <a:cubicBezTo>
                    <a:pt x="1864" y="11942"/>
                    <a:pt x="2236" y="11806"/>
                    <a:pt x="2536" y="11501"/>
                  </a:cubicBezTo>
                  <a:lnTo>
                    <a:pt x="5382" y="8656"/>
                  </a:lnTo>
                  <a:cubicBezTo>
                    <a:pt x="6870" y="7179"/>
                    <a:pt x="6870" y="4774"/>
                    <a:pt x="5382" y="3286"/>
                  </a:cubicBezTo>
                  <a:lnTo>
                    <a:pt x="2536" y="440"/>
                  </a:lnTo>
                  <a:cubicBezTo>
                    <a:pt x="2236" y="136"/>
                    <a:pt x="1865" y="0"/>
                    <a:pt x="1501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3705435" y="1019738"/>
              <a:ext cx="2853050" cy="753400"/>
            </a:xfrm>
            <a:custGeom>
              <a:rect b="b" l="l" r="r" t="t"/>
              <a:pathLst>
                <a:path extrusionOk="0" h="30136" w="114122">
                  <a:moveTo>
                    <a:pt x="0" y="0"/>
                  </a:moveTo>
                  <a:lnTo>
                    <a:pt x="12871" y="12859"/>
                  </a:lnTo>
                  <a:cubicBezTo>
                    <a:pt x="13478" y="13466"/>
                    <a:pt x="13788" y="14276"/>
                    <a:pt x="13788" y="15074"/>
                  </a:cubicBezTo>
                  <a:cubicBezTo>
                    <a:pt x="13788" y="15871"/>
                    <a:pt x="13478" y="16669"/>
                    <a:pt x="12871" y="17276"/>
                  </a:cubicBezTo>
                  <a:lnTo>
                    <a:pt x="12" y="30135"/>
                  </a:lnTo>
                  <a:lnTo>
                    <a:pt x="99286" y="30135"/>
                  </a:lnTo>
                  <a:lnTo>
                    <a:pt x="114122" y="15074"/>
                  </a:lnTo>
                  <a:lnTo>
                    <a:pt x="9928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548625" spcFirstLastPara="1" rIns="5486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3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2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0" name="Google Shape;280;p25"/>
          <p:cNvGrpSpPr/>
          <p:nvPr/>
        </p:nvGrpSpPr>
        <p:grpSpPr>
          <a:xfrm>
            <a:off x="713219" y="1755761"/>
            <a:ext cx="5990171" cy="923350"/>
            <a:chOff x="1251900" y="1837425"/>
            <a:chExt cx="5219738" cy="923350"/>
          </a:xfrm>
        </p:grpSpPr>
        <p:sp>
          <p:nvSpPr>
            <p:cNvPr id="281" name="Google Shape;281;p25"/>
            <p:cNvSpPr txBox="1"/>
            <p:nvPr/>
          </p:nvSpPr>
          <p:spPr>
            <a:xfrm>
              <a:off x="5682938" y="2058500"/>
              <a:ext cx="7887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rgbClr val="69E78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3500">
                <a:solidFill>
                  <a:srgbClr val="69E78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5111825" y="1837425"/>
              <a:ext cx="565850" cy="923350"/>
            </a:xfrm>
            <a:custGeom>
              <a:rect b="b" l="l" r="r" t="t"/>
              <a:pathLst>
                <a:path extrusionOk="0" h="36934" w="22634">
                  <a:moveTo>
                    <a:pt x="18766" y="1"/>
                  </a:moveTo>
                  <a:cubicBezTo>
                    <a:pt x="17967" y="1"/>
                    <a:pt x="17169" y="304"/>
                    <a:pt x="16562" y="912"/>
                  </a:cubicBezTo>
                  <a:lnTo>
                    <a:pt x="1215" y="16259"/>
                  </a:lnTo>
                  <a:cubicBezTo>
                    <a:pt x="0" y="17473"/>
                    <a:pt x="0" y="19462"/>
                    <a:pt x="1215" y="20676"/>
                  </a:cubicBezTo>
                  <a:lnTo>
                    <a:pt x="16562" y="36023"/>
                  </a:lnTo>
                  <a:cubicBezTo>
                    <a:pt x="17169" y="36630"/>
                    <a:pt x="17967" y="36934"/>
                    <a:pt x="18766" y="36934"/>
                  </a:cubicBezTo>
                  <a:cubicBezTo>
                    <a:pt x="19565" y="36934"/>
                    <a:pt x="20366" y="36630"/>
                    <a:pt x="20979" y="36023"/>
                  </a:cubicBezTo>
                  <a:lnTo>
                    <a:pt x="22634" y="34368"/>
                  </a:lnTo>
                  <a:lnTo>
                    <a:pt x="8942" y="20676"/>
                  </a:lnTo>
                  <a:cubicBezTo>
                    <a:pt x="7716" y="19462"/>
                    <a:pt x="7716" y="17473"/>
                    <a:pt x="8942" y="16259"/>
                  </a:cubicBezTo>
                  <a:lnTo>
                    <a:pt x="22634" y="2567"/>
                  </a:lnTo>
                  <a:lnTo>
                    <a:pt x="20979" y="912"/>
                  </a:lnTo>
                  <a:cubicBezTo>
                    <a:pt x="20366" y="304"/>
                    <a:pt x="19565" y="1"/>
                    <a:pt x="18766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5438650" y="2149825"/>
              <a:ext cx="171775" cy="298575"/>
            </a:xfrm>
            <a:custGeom>
              <a:rect b="b" l="l" r="r" t="t"/>
              <a:pathLst>
                <a:path extrusionOk="0" h="11943" w="6871">
                  <a:moveTo>
                    <a:pt x="5372" y="0"/>
                  </a:moveTo>
                  <a:cubicBezTo>
                    <a:pt x="5006" y="0"/>
                    <a:pt x="4635" y="137"/>
                    <a:pt x="4334" y="441"/>
                  </a:cubicBezTo>
                  <a:lnTo>
                    <a:pt x="1489" y="3286"/>
                  </a:lnTo>
                  <a:cubicBezTo>
                    <a:pt x="0" y="4763"/>
                    <a:pt x="0" y="7168"/>
                    <a:pt x="1489" y="8656"/>
                  </a:cubicBezTo>
                  <a:lnTo>
                    <a:pt x="4334" y="11502"/>
                  </a:lnTo>
                  <a:cubicBezTo>
                    <a:pt x="4635" y="11806"/>
                    <a:pt x="5006" y="11942"/>
                    <a:pt x="5372" y="11942"/>
                  </a:cubicBezTo>
                  <a:cubicBezTo>
                    <a:pt x="6135" y="11942"/>
                    <a:pt x="6870" y="11348"/>
                    <a:pt x="6870" y="10454"/>
                  </a:cubicBezTo>
                  <a:lnTo>
                    <a:pt x="6870" y="1489"/>
                  </a:lnTo>
                  <a:cubicBezTo>
                    <a:pt x="6870" y="595"/>
                    <a:pt x="6135" y="0"/>
                    <a:pt x="5372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2610900" y="1922433"/>
              <a:ext cx="2827683" cy="753375"/>
            </a:xfrm>
            <a:custGeom>
              <a:rect b="b" l="l" r="r" t="t"/>
              <a:pathLst>
                <a:path extrusionOk="0" h="30135" w="114123">
                  <a:moveTo>
                    <a:pt x="14836" y="0"/>
                  </a:moveTo>
                  <a:lnTo>
                    <a:pt x="1" y="15061"/>
                  </a:lnTo>
                  <a:lnTo>
                    <a:pt x="14836" y="30135"/>
                  </a:lnTo>
                  <a:lnTo>
                    <a:pt x="114122" y="30135"/>
                  </a:lnTo>
                  <a:lnTo>
                    <a:pt x="101252" y="17276"/>
                  </a:lnTo>
                  <a:cubicBezTo>
                    <a:pt x="100644" y="16669"/>
                    <a:pt x="100335" y="15871"/>
                    <a:pt x="100335" y="15061"/>
                  </a:cubicBezTo>
                  <a:cubicBezTo>
                    <a:pt x="100335" y="14264"/>
                    <a:pt x="100644" y="13466"/>
                    <a:pt x="101252" y="12859"/>
                  </a:cubicBezTo>
                  <a:lnTo>
                    <a:pt x="11411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548625" spcFirstLastPara="1" rIns="5486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Stakeholders</a:t>
              </a:r>
              <a:endParaRPr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5" name="Google Shape;285;p25"/>
            <p:cNvSpPr txBox="1"/>
            <p:nvPr/>
          </p:nvSpPr>
          <p:spPr>
            <a:xfrm>
              <a:off x="1251900" y="2084300"/>
              <a:ext cx="1359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69E78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86" name="Google Shape;286;p25"/>
          <p:cNvGrpSpPr/>
          <p:nvPr/>
        </p:nvGrpSpPr>
        <p:grpSpPr>
          <a:xfrm>
            <a:off x="2274201" y="2822728"/>
            <a:ext cx="4429205" cy="923350"/>
            <a:chOff x="2673613" y="2780700"/>
            <a:chExt cx="3859538" cy="923350"/>
          </a:xfrm>
        </p:grpSpPr>
        <p:sp>
          <p:nvSpPr>
            <p:cNvPr id="287" name="Google Shape;287;p25"/>
            <p:cNvSpPr txBox="1"/>
            <p:nvPr/>
          </p:nvSpPr>
          <p:spPr>
            <a:xfrm>
              <a:off x="2673613" y="3001788"/>
              <a:ext cx="7887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rgbClr val="FCBD2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3500">
                <a:solidFill>
                  <a:srgbClr val="FCBD2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3466375" y="2780700"/>
              <a:ext cx="566175" cy="923350"/>
            </a:xfrm>
            <a:custGeom>
              <a:rect b="b" l="l" r="r" t="t"/>
              <a:pathLst>
                <a:path extrusionOk="0" h="36934" w="22647">
                  <a:moveTo>
                    <a:pt x="3869" y="1"/>
                  </a:moveTo>
                  <a:cubicBezTo>
                    <a:pt x="3069" y="1"/>
                    <a:pt x="2269" y="304"/>
                    <a:pt x="1655" y="911"/>
                  </a:cubicBezTo>
                  <a:lnTo>
                    <a:pt x="1" y="2566"/>
                  </a:lnTo>
                  <a:lnTo>
                    <a:pt x="13693" y="16259"/>
                  </a:lnTo>
                  <a:cubicBezTo>
                    <a:pt x="14919" y="17485"/>
                    <a:pt x="14919" y="19461"/>
                    <a:pt x="13693" y="20676"/>
                  </a:cubicBezTo>
                  <a:lnTo>
                    <a:pt x="1" y="34368"/>
                  </a:lnTo>
                  <a:lnTo>
                    <a:pt x="1655" y="36023"/>
                  </a:lnTo>
                  <a:cubicBezTo>
                    <a:pt x="2269" y="36630"/>
                    <a:pt x="3069" y="36934"/>
                    <a:pt x="3869" y="36934"/>
                  </a:cubicBezTo>
                  <a:cubicBezTo>
                    <a:pt x="4668" y="36934"/>
                    <a:pt x="5465" y="36630"/>
                    <a:pt x="6073" y="36023"/>
                  </a:cubicBezTo>
                  <a:lnTo>
                    <a:pt x="21420" y="20676"/>
                  </a:lnTo>
                  <a:cubicBezTo>
                    <a:pt x="22646" y="19461"/>
                    <a:pt x="22646" y="17485"/>
                    <a:pt x="21420" y="16259"/>
                  </a:cubicBezTo>
                  <a:lnTo>
                    <a:pt x="6073" y="911"/>
                  </a:lnTo>
                  <a:cubicBezTo>
                    <a:pt x="5465" y="304"/>
                    <a:pt x="4668" y="1"/>
                    <a:pt x="3869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3533650" y="3093100"/>
              <a:ext cx="171775" cy="298575"/>
            </a:xfrm>
            <a:custGeom>
              <a:rect b="b" l="l" r="r" t="t"/>
              <a:pathLst>
                <a:path extrusionOk="0" h="11943" w="6871">
                  <a:moveTo>
                    <a:pt x="1499" y="0"/>
                  </a:moveTo>
                  <a:cubicBezTo>
                    <a:pt x="736" y="0"/>
                    <a:pt x="0" y="595"/>
                    <a:pt x="0" y="1488"/>
                  </a:cubicBezTo>
                  <a:lnTo>
                    <a:pt x="0" y="10454"/>
                  </a:lnTo>
                  <a:cubicBezTo>
                    <a:pt x="0" y="11348"/>
                    <a:pt x="736" y="11942"/>
                    <a:pt x="1499" y="11942"/>
                  </a:cubicBezTo>
                  <a:cubicBezTo>
                    <a:pt x="1864" y="11942"/>
                    <a:pt x="2236" y="11806"/>
                    <a:pt x="2536" y="11502"/>
                  </a:cubicBezTo>
                  <a:lnTo>
                    <a:pt x="5382" y="8656"/>
                  </a:lnTo>
                  <a:cubicBezTo>
                    <a:pt x="6870" y="7180"/>
                    <a:pt x="6870" y="4775"/>
                    <a:pt x="5382" y="3286"/>
                  </a:cubicBezTo>
                  <a:lnTo>
                    <a:pt x="2536" y="441"/>
                  </a:lnTo>
                  <a:cubicBezTo>
                    <a:pt x="2236" y="136"/>
                    <a:pt x="1864" y="0"/>
                    <a:pt x="1499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3680100" y="2865675"/>
              <a:ext cx="2853050" cy="753400"/>
            </a:xfrm>
            <a:custGeom>
              <a:rect b="b" l="l" r="r" t="t"/>
              <a:pathLst>
                <a:path extrusionOk="0" h="30136" w="114122">
                  <a:moveTo>
                    <a:pt x="0" y="1"/>
                  </a:moveTo>
                  <a:lnTo>
                    <a:pt x="12871" y="12860"/>
                  </a:lnTo>
                  <a:cubicBezTo>
                    <a:pt x="13478" y="13467"/>
                    <a:pt x="13788" y="14265"/>
                    <a:pt x="13788" y="15074"/>
                  </a:cubicBezTo>
                  <a:cubicBezTo>
                    <a:pt x="13788" y="15872"/>
                    <a:pt x="13478" y="16670"/>
                    <a:pt x="12871" y="17277"/>
                  </a:cubicBezTo>
                  <a:lnTo>
                    <a:pt x="12" y="30135"/>
                  </a:lnTo>
                  <a:lnTo>
                    <a:pt x="99286" y="30135"/>
                  </a:lnTo>
                  <a:lnTo>
                    <a:pt x="114122" y="15074"/>
                  </a:lnTo>
                  <a:lnTo>
                    <a:pt x="9928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548625" spcFirstLastPara="1" rIns="5486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Requirement Gathering Process</a:t>
              </a:r>
              <a:endParaRPr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1" name="Google Shape;291;p25"/>
          <p:cNvGrpSpPr/>
          <p:nvPr/>
        </p:nvGrpSpPr>
        <p:grpSpPr>
          <a:xfrm>
            <a:off x="1180500" y="3889688"/>
            <a:ext cx="5218825" cy="923575"/>
            <a:chOff x="1251900" y="3683275"/>
            <a:chExt cx="5218825" cy="923575"/>
          </a:xfrm>
        </p:grpSpPr>
        <p:sp>
          <p:nvSpPr>
            <p:cNvPr id="292" name="Google Shape;292;p25"/>
            <p:cNvSpPr txBox="1"/>
            <p:nvPr/>
          </p:nvSpPr>
          <p:spPr>
            <a:xfrm>
              <a:off x="5682025" y="3904450"/>
              <a:ext cx="7887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rgbClr val="4949E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3500">
                <a:solidFill>
                  <a:srgbClr val="4949E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5111825" y="3683275"/>
              <a:ext cx="565850" cy="923575"/>
            </a:xfrm>
            <a:custGeom>
              <a:rect b="b" l="l" r="r" t="t"/>
              <a:pathLst>
                <a:path extrusionOk="0" h="36943" w="22634">
                  <a:moveTo>
                    <a:pt x="18766" y="0"/>
                  </a:moveTo>
                  <a:cubicBezTo>
                    <a:pt x="17967" y="0"/>
                    <a:pt x="17169" y="307"/>
                    <a:pt x="16562" y="920"/>
                  </a:cubicBezTo>
                  <a:lnTo>
                    <a:pt x="1215" y="16267"/>
                  </a:lnTo>
                  <a:cubicBezTo>
                    <a:pt x="0" y="17482"/>
                    <a:pt x="0" y="19458"/>
                    <a:pt x="1215" y="20684"/>
                  </a:cubicBezTo>
                  <a:lnTo>
                    <a:pt x="16562" y="36031"/>
                  </a:lnTo>
                  <a:cubicBezTo>
                    <a:pt x="17169" y="36639"/>
                    <a:pt x="17967" y="36942"/>
                    <a:pt x="18766" y="36942"/>
                  </a:cubicBezTo>
                  <a:cubicBezTo>
                    <a:pt x="19565" y="36942"/>
                    <a:pt x="20366" y="36639"/>
                    <a:pt x="20979" y="36031"/>
                  </a:cubicBezTo>
                  <a:lnTo>
                    <a:pt x="22634" y="34377"/>
                  </a:lnTo>
                  <a:lnTo>
                    <a:pt x="8942" y="20684"/>
                  </a:lnTo>
                  <a:cubicBezTo>
                    <a:pt x="7716" y="19458"/>
                    <a:pt x="7716" y="17482"/>
                    <a:pt x="8942" y="16267"/>
                  </a:cubicBezTo>
                  <a:lnTo>
                    <a:pt x="22634" y="2563"/>
                  </a:lnTo>
                  <a:lnTo>
                    <a:pt x="20979" y="920"/>
                  </a:lnTo>
                  <a:cubicBezTo>
                    <a:pt x="20366" y="307"/>
                    <a:pt x="19565" y="0"/>
                    <a:pt x="18766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5438650" y="3995875"/>
              <a:ext cx="171775" cy="298575"/>
            </a:xfrm>
            <a:custGeom>
              <a:rect b="b" l="l" r="r" t="t"/>
              <a:pathLst>
                <a:path extrusionOk="0" h="11943" w="6871">
                  <a:moveTo>
                    <a:pt x="5372" y="1"/>
                  </a:moveTo>
                  <a:cubicBezTo>
                    <a:pt x="5006" y="1"/>
                    <a:pt x="4635" y="137"/>
                    <a:pt x="4334" y="441"/>
                  </a:cubicBezTo>
                  <a:lnTo>
                    <a:pt x="1489" y="3287"/>
                  </a:lnTo>
                  <a:cubicBezTo>
                    <a:pt x="0" y="4763"/>
                    <a:pt x="0" y="7168"/>
                    <a:pt x="1489" y="8657"/>
                  </a:cubicBezTo>
                  <a:lnTo>
                    <a:pt x="4334" y="11502"/>
                  </a:lnTo>
                  <a:cubicBezTo>
                    <a:pt x="4635" y="11807"/>
                    <a:pt x="5006" y="11943"/>
                    <a:pt x="5372" y="11943"/>
                  </a:cubicBezTo>
                  <a:cubicBezTo>
                    <a:pt x="6135" y="11943"/>
                    <a:pt x="6870" y="11348"/>
                    <a:pt x="6870" y="10454"/>
                  </a:cubicBezTo>
                  <a:lnTo>
                    <a:pt x="6870" y="1489"/>
                  </a:lnTo>
                  <a:cubicBezTo>
                    <a:pt x="6870" y="595"/>
                    <a:pt x="6135" y="1"/>
                    <a:pt x="5372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2610900" y="3768475"/>
              <a:ext cx="2853075" cy="753400"/>
            </a:xfrm>
            <a:custGeom>
              <a:rect b="b" l="l" r="r" t="t"/>
              <a:pathLst>
                <a:path extrusionOk="0" h="30136" w="114123">
                  <a:moveTo>
                    <a:pt x="14836" y="0"/>
                  </a:moveTo>
                  <a:lnTo>
                    <a:pt x="1" y="15062"/>
                  </a:lnTo>
                  <a:lnTo>
                    <a:pt x="14836" y="30135"/>
                  </a:lnTo>
                  <a:lnTo>
                    <a:pt x="114122" y="30135"/>
                  </a:lnTo>
                  <a:lnTo>
                    <a:pt x="101252" y="17276"/>
                  </a:lnTo>
                  <a:cubicBezTo>
                    <a:pt x="100644" y="16669"/>
                    <a:pt x="100335" y="15860"/>
                    <a:pt x="100335" y="15062"/>
                  </a:cubicBezTo>
                  <a:cubicBezTo>
                    <a:pt x="100335" y="14264"/>
                    <a:pt x="100644" y="13466"/>
                    <a:pt x="101252" y="12859"/>
                  </a:cubicBezTo>
                  <a:lnTo>
                    <a:pt x="11411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548625" spcFirstLastPara="1" rIns="5486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6" name="Google Shape;296;p25"/>
            <p:cNvSpPr txBox="1"/>
            <p:nvPr/>
          </p:nvSpPr>
          <p:spPr>
            <a:xfrm>
              <a:off x="1251900" y="3934538"/>
              <a:ext cx="1359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4949E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/>
          <p:nvPr>
            <p:ph type="title"/>
          </p:nvPr>
        </p:nvSpPr>
        <p:spPr>
          <a:xfrm>
            <a:off x="3707500" y="316000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Introduction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02" name="Google Shape;302;p26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3539" r="23539" t="0"/>
          <a:stretch/>
        </p:blipFill>
        <p:spPr>
          <a:xfrm flipH="1">
            <a:off x="1" y="-91375"/>
            <a:ext cx="3355024" cy="5300150"/>
          </a:xfrm>
          <a:prstGeom prst="rect">
            <a:avLst/>
          </a:prstGeom>
        </p:spPr>
      </p:pic>
      <p:sp>
        <p:nvSpPr>
          <p:cNvPr id="303" name="Google Shape;303;p26"/>
          <p:cNvSpPr txBox="1"/>
          <p:nvPr/>
        </p:nvSpPr>
        <p:spPr>
          <a:xfrm>
            <a:off x="3590000" y="1545800"/>
            <a:ext cx="5326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Traditional methods of recovering lost items are frustrating and unreliable.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This project proposes a mobile app leveraging image matching to reunite lost objects with their owners.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By harnessing digital technology, we aim to significantly improve retrieval success rates.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/>
          <p:nvPr>
            <p:ph type="title"/>
          </p:nvPr>
        </p:nvSpPr>
        <p:spPr>
          <a:xfrm>
            <a:off x="3674975" y="1543100"/>
            <a:ext cx="5202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3600"/>
              <a:t>Internal Stakeholders</a:t>
            </a:r>
            <a:endParaRPr sz="3600"/>
          </a:p>
        </p:txBody>
      </p:sp>
      <p:sp>
        <p:nvSpPr>
          <p:cNvPr id="309" name="Google Shape;309;p27"/>
          <p:cNvSpPr txBox="1"/>
          <p:nvPr>
            <p:ph idx="2" type="title"/>
          </p:nvPr>
        </p:nvSpPr>
        <p:spPr>
          <a:xfrm>
            <a:off x="1234175" y="226200"/>
            <a:ext cx="7642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2"/>
                </a:solidFill>
              </a:rPr>
              <a:t>Identifying stakeholders</a:t>
            </a:r>
            <a:endParaRPr sz="4200">
              <a:solidFill>
                <a:schemeClr val="accent2"/>
              </a:solidFill>
            </a:endParaRPr>
          </a:p>
        </p:txBody>
      </p:sp>
      <p:pic>
        <p:nvPicPr>
          <p:cNvPr id="310" name="Google Shape;310;p27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2079" r="22079" t="0"/>
          <a:stretch/>
        </p:blipFill>
        <p:spPr>
          <a:xfrm>
            <a:off x="78325" y="156662"/>
            <a:ext cx="3359149" cy="4830175"/>
          </a:xfrm>
          <a:prstGeom prst="rect">
            <a:avLst/>
          </a:prstGeom>
        </p:spPr>
      </p:pic>
      <p:sp>
        <p:nvSpPr>
          <p:cNvPr id="311" name="Google Shape;311;p27"/>
          <p:cNvSpPr txBox="1"/>
          <p:nvPr>
            <p:ph type="title"/>
          </p:nvPr>
        </p:nvSpPr>
        <p:spPr>
          <a:xfrm>
            <a:off x="3566275" y="2570150"/>
            <a:ext cx="5202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3600"/>
              <a:t>External</a:t>
            </a:r>
            <a:r>
              <a:rPr lang="en" sz="3600"/>
              <a:t> Stakeholders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28"/>
          <p:cNvGrpSpPr/>
          <p:nvPr/>
        </p:nvGrpSpPr>
        <p:grpSpPr>
          <a:xfrm>
            <a:off x="984950" y="1712945"/>
            <a:ext cx="2635535" cy="1499631"/>
            <a:chOff x="1258163" y="1712947"/>
            <a:chExt cx="2635535" cy="1073465"/>
          </a:xfrm>
        </p:grpSpPr>
        <p:sp>
          <p:nvSpPr>
            <p:cNvPr id="317" name="Google Shape;317;p28"/>
            <p:cNvSpPr/>
            <p:nvPr/>
          </p:nvSpPr>
          <p:spPr>
            <a:xfrm rot="-5400000">
              <a:off x="2103263" y="973353"/>
              <a:ext cx="785100" cy="2475300"/>
            </a:xfrm>
            <a:prstGeom prst="roundRect">
              <a:avLst>
                <a:gd fmla="val 50000" name="adj"/>
              </a:avLst>
            </a:pr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 txBox="1"/>
            <p:nvPr/>
          </p:nvSpPr>
          <p:spPr>
            <a:xfrm>
              <a:off x="1387563" y="1943253"/>
              <a:ext cx="16851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Interviews</a:t>
              </a:r>
              <a:endPara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9" name="Google Shape;319;p28"/>
            <p:cNvSpPr txBox="1"/>
            <p:nvPr/>
          </p:nvSpPr>
          <p:spPr>
            <a:xfrm>
              <a:off x="3127068" y="1996203"/>
              <a:ext cx="477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320" name="Google Shape;320;p28"/>
            <p:cNvGrpSpPr/>
            <p:nvPr/>
          </p:nvGrpSpPr>
          <p:grpSpPr>
            <a:xfrm>
              <a:off x="3262250" y="1712947"/>
              <a:ext cx="631448" cy="1073465"/>
              <a:chOff x="3262250" y="1712947"/>
              <a:chExt cx="631448" cy="1073465"/>
            </a:xfrm>
          </p:grpSpPr>
          <p:sp>
            <p:nvSpPr>
              <p:cNvPr id="321" name="Google Shape;321;p28"/>
              <p:cNvSpPr/>
              <p:nvPr/>
            </p:nvSpPr>
            <p:spPr>
              <a:xfrm rot="-5400000">
                <a:off x="3146823" y="1962184"/>
                <a:ext cx="996112" cy="497639"/>
              </a:xfrm>
              <a:custGeom>
                <a:rect b="b" l="l" r="r" t="t"/>
                <a:pathLst>
                  <a:path extrusionOk="0" fill="none" h="22017" w="44066">
                    <a:moveTo>
                      <a:pt x="44066" y="1"/>
                    </a:moveTo>
                    <a:cubicBezTo>
                      <a:pt x="44066" y="12176"/>
                      <a:pt x="34192" y="22016"/>
                      <a:pt x="22017" y="22016"/>
                    </a:cubicBezTo>
                    <a:cubicBezTo>
                      <a:pt x="9875" y="22016"/>
                      <a:pt x="1" y="12176"/>
                      <a:pt x="1" y="1"/>
                    </a:cubicBezTo>
                  </a:path>
                </a:pathLst>
              </a:custGeom>
              <a:solidFill>
                <a:srgbClr val="F3F3F3"/>
              </a:solidFill>
              <a:ln cap="rnd" cmpd="sng" w="28575">
                <a:solidFill>
                  <a:srgbClr val="5EB2FC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8"/>
              <p:cNvSpPr/>
              <p:nvPr/>
            </p:nvSpPr>
            <p:spPr>
              <a:xfrm rot="-5400000">
                <a:off x="3251750" y="2642113"/>
                <a:ext cx="154800" cy="133800"/>
              </a:xfrm>
              <a:prstGeom prst="triangle">
                <a:avLst>
                  <a:gd fmla="val 50000" name="adj"/>
                </a:avLst>
              </a:pr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3" name="Google Shape;323;p28"/>
          <p:cNvGrpSpPr/>
          <p:nvPr/>
        </p:nvGrpSpPr>
        <p:grpSpPr>
          <a:xfrm>
            <a:off x="2286162" y="3104381"/>
            <a:ext cx="2627713" cy="1499607"/>
            <a:chOff x="2559375" y="2708964"/>
            <a:chExt cx="2627713" cy="1073448"/>
          </a:xfrm>
        </p:grpSpPr>
        <p:sp>
          <p:nvSpPr>
            <p:cNvPr id="324" name="Google Shape;324;p28"/>
            <p:cNvSpPr/>
            <p:nvPr/>
          </p:nvSpPr>
          <p:spPr>
            <a:xfrm rot="-5400000">
              <a:off x="3556888" y="1969366"/>
              <a:ext cx="785100" cy="2475300"/>
            </a:xfrm>
            <a:prstGeom prst="roundRect">
              <a:avLst>
                <a:gd fmla="val 50000" name="adj"/>
              </a:avLst>
            </a:pr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 txBox="1"/>
            <p:nvPr/>
          </p:nvSpPr>
          <p:spPr>
            <a:xfrm>
              <a:off x="3372588" y="2939266"/>
              <a:ext cx="16851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Brainstorming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6" name="Google Shape;326;p28"/>
            <p:cNvSpPr txBox="1"/>
            <p:nvPr/>
          </p:nvSpPr>
          <p:spPr>
            <a:xfrm>
              <a:off x="2841193" y="2992216"/>
              <a:ext cx="477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2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327" name="Google Shape;327;p28"/>
            <p:cNvGrpSpPr/>
            <p:nvPr/>
          </p:nvGrpSpPr>
          <p:grpSpPr>
            <a:xfrm>
              <a:off x="2559375" y="2708964"/>
              <a:ext cx="632175" cy="1073448"/>
              <a:chOff x="2559375" y="2708964"/>
              <a:chExt cx="632175" cy="1073448"/>
            </a:xfrm>
          </p:grpSpPr>
          <p:sp>
            <p:nvSpPr>
              <p:cNvPr id="328" name="Google Shape;328;p28"/>
              <p:cNvSpPr/>
              <p:nvPr/>
            </p:nvSpPr>
            <p:spPr>
              <a:xfrm rot="-5400000">
                <a:off x="2310523" y="2957816"/>
                <a:ext cx="996089" cy="498385"/>
              </a:xfrm>
              <a:custGeom>
                <a:rect b="b" l="l" r="r" t="t"/>
                <a:pathLst>
                  <a:path extrusionOk="0" fill="none" h="22050" w="44065">
                    <a:moveTo>
                      <a:pt x="0" y="22050"/>
                    </a:moveTo>
                    <a:cubicBezTo>
                      <a:pt x="0" y="9874"/>
                      <a:pt x="9874" y="1"/>
                      <a:pt x="22049" y="1"/>
                    </a:cubicBezTo>
                    <a:cubicBezTo>
                      <a:pt x="34191" y="1"/>
                      <a:pt x="44065" y="9874"/>
                      <a:pt x="44065" y="22050"/>
                    </a:cubicBezTo>
                  </a:path>
                </a:pathLst>
              </a:custGeom>
              <a:solidFill>
                <a:srgbClr val="F3F3F3"/>
              </a:solidFill>
              <a:ln cap="rnd" cmpd="sng" w="28575">
                <a:solidFill>
                  <a:srgbClr val="FCBD24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8"/>
              <p:cNvSpPr/>
              <p:nvPr/>
            </p:nvSpPr>
            <p:spPr>
              <a:xfrm rot="5400000">
                <a:off x="3047250" y="3638113"/>
                <a:ext cx="154800" cy="133800"/>
              </a:xfrm>
              <a:prstGeom prst="triangle">
                <a:avLst>
                  <a:gd fmla="val 50000" name="adj"/>
                </a:avLst>
              </a:prstGeom>
              <a:solidFill>
                <a:srgbClr val="FCBD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0" name="Google Shape;330;p28"/>
          <p:cNvGrpSpPr/>
          <p:nvPr/>
        </p:nvGrpSpPr>
        <p:grpSpPr>
          <a:xfrm>
            <a:off x="5137312" y="3104381"/>
            <a:ext cx="2627713" cy="1499607"/>
            <a:chOff x="5410525" y="2708964"/>
            <a:chExt cx="2627713" cy="1073448"/>
          </a:xfrm>
        </p:grpSpPr>
        <p:sp>
          <p:nvSpPr>
            <p:cNvPr id="331" name="Google Shape;331;p28"/>
            <p:cNvSpPr/>
            <p:nvPr/>
          </p:nvSpPr>
          <p:spPr>
            <a:xfrm rot="-5400000">
              <a:off x="6408038" y="1969366"/>
              <a:ext cx="785100" cy="2475300"/>
            </a:xfrm>
            <a:prstGeom prst="roundRect">
              <a:avLst>
                <a:gd fmla="val 50000" name="adj"/>
              </a:avLst>
            </a:pr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 txBox="1"/>
            <p:nvPr/>
          </p:nvSpPr>
          <p:spPr>
            <a:xfrm>
              <a:off x="6223738" y="2939266"/>
              <a:ext cx="16851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Research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3" name="Google Shape;333;p28"/>
            <p:cNvSpPr txBox="1"/>
            <p:nvPr/>
          </p:nvSpPr>
          <p:spPr>
            <a:xfrm>
              <a:off x="5692343" y="2992216"/>
              <a:ext cx="477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2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334" name="Google Shape;334;p28"/>
            <p:cNvGrpSpPr/>
            <p:nvPr/>
          </p:nvGrpSpPr>
          <p:grpSpPr>
            <a:xfrm>
              <a:off x="5410525" y="2708964"/>
              <a:ext cx="632175" cy="1073448"/>
              <a:chOff x="5410525" y="2708964"/>
              <a:chExt cx="632175" cy="1073448"/>
            </a:xfrm>
          </p:grpSpPr>
          <p:sp>
            <p:nvSpPr>
              <p:cNvPr id="335" name="Google Shape;335;p28"/>
              <p:cNvSpPr/>
              <p:nvPr/>
            </p:nvSpPr>
            <p:spPr>
              <a:xfrm rot="-5400000">
                <a:off x="5161673" y="2957816"/>
                <a:ext cx="996089" cy="498385"/>
              </a:xfrm>
              <a:custGeom>
                <a:rect b="b" l="l" r="r" t="t"/>
                <a:pathLst>
                  <a:path extrusionOk="0" fill="none" h="22050" w="44065">
                    <a:moveTo>
                      <a:pt x="0" y="22050"/>
                    </a:moveTo>
                    <a:cubicBezTo>
                      <a:pt x="0" y="9874"/>
                      <a:pt x="9874" y="1"/>
                      <a:pt x="22049" y="1"/>
                    </a:cubicBezTo>
                    <a:cubicBezTo>
                      <a:pt x="34191" y="1"/>
                      <a:pt x="44065" y="9874"/>
                      <a:pt x="44065" y="22050"/>
                    </a:cubicBezTo>
                  </a:path>
                </a:pathLst>
              </a:custGeom>
              <a:solidFill>
                <a:srgbClr val="F3F3F3"/>
              </a:solidFill>
              <a:ln cap="rnd" cmpd="sng" w="28575">
                <a:solidFill>
                  <a:srgbClr val="EC3A3B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 rot="5400000">
                <a:off x="5898400" y="3638113"/>
                <a:ext cx="154800" cy="133800"/>
              </a:xfrm>
              <a:prstGeom prst="triangle">
                <a:avLst>
                  <a:gd fmla="val 50000" name="adj"/>
                </a:avLst>
              </a:prstGeom>
              <a:solidFill>
                <a:srgbClr val="EC3A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7" name="Google Shape;337;p28"/>
          <p:cNvGrpSpPr/>
          <p:nvPr/>
        </p:nvGrpSpPr>
        <p:grpSpPr>
          <a:xfrm>
            <a:off x="3824275" y="1712945"/>
            <a:ext cx="2635535" cy="1499631"/>
            <a:chOff x="4097488" y="1712947"/>
            <a:chExt cx="2635535" cy="1073465"/>
          </a:xfrm>
        </p:grpSpPr>
        <p:sp>
          <p:nvSpPr>
            <p:cNvPr id="338" name="Google Shape;338;p28"/>
            <p:cNvSpPr/>
            <p:nvPr/>
          </p:nvSpPr>
          <p:spPr>
            <a:xfrm rot="-5400000">
              <a:off x="4942588" y="973353"/>
              <a:ext cx="785100" cy="2475300"/>
            </a:xfrm>
            <a:prstGeom prst="roundRect">
              <a:avLst>
                <a:gd fmla="val 50000" name="adj"/>
              </a:avLst>
            </a:pr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 txBox="1"/>
            <p:nvPr/>
          </p:nvSpPr>
          <p:spPr>
            <a:xfrm>
              <a:off x="4226888" y="1943253"/>
              <a:ext cx="16851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Survey form</a:t>
              </a:r>
              <a:endPara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0" name="Google Shape;340;p28"/>
            <p:cNvSpPr txBox="1"/>
            <p:nvPr/>
          </p:nvSpPr>
          <p:spPr>
            <a:xfrm>
              <a:off x="5966393" y="1996203"/>
              <a:ext cx="477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341" name="Google Shape;341;p28"/>
            <p:cNvGrpSpPr/>
            <p:nvPr/>
          </p:nvGrpSpPr>
          <p:grpSpPr>
            <a:xfrm>
              <a:off x="6101575" y="1712947"/>
              <a:ext cx="631448" cy="1073465"/>
              <a:chOff x="6101575" y="1712947"/>
              <a:chExt cx="631448" cy="1073465"/>
            </a:xfrm>
          </p:grpSpPr>
          <p:sp>
            <p:nvSpPr>
              <p:cNvPr id="342" name="Google Shape;342;p28"/>
              <p:cNvSpPr/>
              <p:nvPr/>
            </p:nvSpPr>
            <p:spPr>
              <a:xfrm rot="-5400000">
                <a:off x="5986148" y="1962184"/>
                <a:ext cx="996112" cy="497639"/>
              </a:xfrm>
              <a:custGeom>
                <a:rect b="b" l="l" r="r" t="t"/>
                <a:pathLst>
                  <a:path extrusionOk="0" fill="none" h="22017" w="44066">
                    <a:moveTo>
                      <a:pt x="44066" y="1"/>
                    </a:moveTo>
                    <a:cubicBezTo>
                      <a:pt x="44066" y="12176"/>
                      <a:pt x="34192" y="22016"/>
                      <a:pt x="22017" y="22016"/>
                    </a:cubicBezTo>
                    <a:cubicBezTo>
                      <a:pt x="9875" y="22016"/>
                      <a:pt x="1" y="12176"/>
                      <a:pt x="1" y="1"/>
                    </a:cubicBezTo>
                  </a:path>
                </a:pathLst>
              </a:custGeom>
              <a:solidFill>
                <a:srgbClr val="69E781"/>
              </a:solidFill>
              <a:ln cap="rnd" cmpd="sng" w="28575">
                <a:solidFill>
                  <a:srgbClr val="69E78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8"/>
              <p:cNvSpPr/>
              <p:nvPr/>
            </p:nvSpPr>
            <p:spPr>
              <a:xfrm rot="-5400000">
                <a:off x="6091075" y="2642113"/>
                <a:ext cx="154800" cy="133800"/>
              </a:xfrm>
              <a:prstGeom prst="triangle">
                <a:avLst>
                  <a:gd fmla="val 50000" name="adj"/>
                </a:avLst>
              </a:prstGeom>
              <a:solidFill>
                <a:srgbClr val="69E7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4" name="Google Shape;344;p28"/>
          <p:cNvSpPr txBox="1"/>
          <p:nvPr>
            <p:ph idx="4294967295" type="title"/>
          </p:nvPr>
        </p:nvSpPr>
        <p:spPr>
          <a:xfrm>
            <a:off x="1384300" y="539500"/>
            <a:ext cx="6657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Requirement Gathering Techniques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9"/>
          <p:cNvSpPr txBox="1"/>
          <p:nvPr>
            <p:ph type="title"/>
          </p:nvPr>
        </p:nvSpPr>
        <p:spPr>
          <a:xfrm>
            <a:off x="811975" y="115077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2"/>
                </a:solidFill>
              </a:rPr>
              <a:t>Interviews</a:t>
            </a:r>
            <a:endParaRPr sz="4200">
              <a:solidFill>
                <a:schemeClr val="accent2"/>
              </a:solidFill>
            </a:endParaRPr>
          </a:p>
        </p:txBody>
      </p:sp>
      <p:sp>
        <p:nvSpPr>
          <p:cNvPr id="350" name="Google Shape;350;p29"/>
          <p:cNvSpPr txBox="1"/>
          <p:nvPr>
            <p:ph idx="1" type="subTitle"/>
          </p:nvPr>
        </p:nvSpPr>
        <p:spPr>
          <a:xfrm>
            <a:off x="420375" y="1996575"/>
            <a:ext cx="63027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>
                <a:latin typeface="Arial"/>
                <a:ea typeface="Arial"/>
                <a:cs typeface="Arial"/>
                <a:sym typeface="Arial"/>
              </a:rPr>
              <a:t>User Needs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b="1" lang="en" sz="2200">
                <a:latin typeface="Arial"/>
                <a:ea typeface="Arial"/>
                <a:cs typeface="Arial"/>
                <a:sym typeface="Arial"/>
              </a:rPr>
              <a:t>Document Management Features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rtl="0" algn="just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●"/>
            </a:pPr>
            <a:r>
              <a:rPr b="1" lang="en" sz="2200">
                <a:latin typeface="Arial"/>
                <a:ea typeface="Arial"/>
                <a:cs typeface="Arial"/>
                <a:sym typeface="Arial"/>
              </a:rPr>
              <a:t>Other Features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b="1" lang="en" sz="2200"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053" r="12045" t="0"/>
          <a:stretch/>
        </p:blipFill>
        <p:spPr>
          <a:xfrm>
            <a:off x="5346000" y="539500"/>
            <a:ext cx="3426675" cy="446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s response chart. Question title: How often do you lose personal belongings (phone, wallet, keys, etc.)?. Number of responses: 51 responses." id="356" name="Google Shape;356;p30" title="How often do you lose personal belongings (phone, wallet, keys, etc.)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1650"/>
            <a:ext cx="8839204" cy="3720407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0"/>
          <p:cNvSpPr txBox="1"/>
          <p:nvPr>
            <p:ph idx="4294967295" type="title"/>
          </p:nvPr>
        </p:nvSpPr>
        <p:spPr>
          <a:xfrm>
            <a:off x="1347225" y="184725"/>
            <a:ext cx="467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</a:rPr>
              <a:t>Surveys</a:t>
            </a:r>
            <a:endParaRPr sz="4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s response chart. Question title: What are the most common types of items you lose? (Select all that apply)&#10;. Number of responses: 49 responses." id="362" name="Google Shape;362;p31" title="What are the most common types of items you lose? (Select all that apply)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5" y="698000"/>
            <a:ext cx="9082977" cy="4445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1"/>
          <p:cNvSpPr txBox="1"/>
          <p:nvPr>
            <p:ph idx="4294967295" type="title"/>
          </p:nvPr>
        </p:nvSpPr>
        <p:spPr>
          <a:xfrm>
            <a:off x="1347225" y="184725"/>
            <a:ext cx="467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</a:rPr>
              <a:t>Surveys</a:t>
            </a:r>
            <a:endParaRPr sz="4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s response chart. Question title: When you lose an item, what methods do you typically use to find it? (Select all that apply)&#10;. Number of responses: 49 responses." id="368" name="Google Shape;368;p32" title="When you lose an item, what methods do you typically use to find it? (Select all that apply)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38" y="0"/>
            <a:ext cx="89205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5G Wireless Technology Pitch Deck by Slidesgo">
  <a:themeElements>
    <a:clrScheme name="Simple Light">
      <a:dk1>
        <a:srgbClr val="FFFFFF"/>
      </a:dk1>
      <a:lt1>
        <a:srgbClr val="1D0857"/>
      </a:lt1>
      <a:dk2>
        <a:srgbClr val="200A62"/>
      </a:dk2>
      <a:lt2>
        <a:srgbClr val="2A0F80"/>
      </a:lt2>
      <a:accent1>
        <a:srgbClr val="501BEF"/>
      </a:accent1>
      <a:accent2>
        <a:srgbClr val="FF0090"/>
      </a:accent2>
      <a:accent3>
        <a:srgbClr val="FFB319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